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4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23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31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25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04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6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58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2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32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12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41E2-D5A8-415D-A153-AFAB31E2FD3F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D594-C7DF-4733-9FEF-E77F48D84A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1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6118" y="116722"/>
            <a:ext cx="9144000" cy="1455314"/>
          </a:xfrm>
        </p:spPr>
        <p:txBody>
          <a:bodyPr>
            <a:normAutofit/>
          </a:bodyPr>
          <a:lstStyle/>
          <a:p>
            <a:r>
              <a:rPr lang="fr-FR" dirty="0" err="1" smtClean="0"/>
              <a:t>Beim</a:t>
            </a:r>
            <a:r>
              <a:rPr lang="fr-FR" dirty="0" smtClean="0"/>
              <a:t> </a:t>
            </a:r>
            <a:r>
              <a:rPr lang="fr-FR" dirty="0" err="1" smtClean="0"/>
              <a:t>Berufsberater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53" y="2420432"/>
            <a:ext cx="5918766" cy="3825837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1893194" y="2420432"/>
            <a:ext cx="1815922" cy="1181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10148" y="1659344"/>
            <a:ext cx="1970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</a:t>
            </a:r>
            <a:r>
              <a:rPr lang="fr-FR" sz="2000" dirty="0" smtClean="0"/>
              <a:t>er </a:t>
            </a:r>
            <a:r>
              <a:rPr lang="fr-FR" sz="2000" dirty="0" err="1" smtClean="0"/>
              <a:t>Berufsberater</a:t>
            </a:r>
            <a:r>
              <a:rPr lang="fr-FR" sz="2000" dirty="0" smtClean="0"/>
              <a:t>:</a:t>
            </a:r>
          </a:p>
          <a:p>
            <a:r>
              <a:rPr lang="fr-FR" sz="2000" dirty="0" err="1" smtClean="0"/>
              <a:t>Herr</a:t>
            </a:r>
            <a:r>
              <a:rPr lang="fr-FR" sz="2000" dirty="0" smtClean="0"/>
              <a:t> </a:t>
            </a:r>
            <a:r>
              <a:rPr lang="fr-FR" sz="2000" dirty="0" err="1" smtClean="0"/>
              <a:t>Tauber</a:t>
            </a:r>
            <a:endParaRPr lang="fr-FR" sz="2000" dirty="0"/>
          </a:p>
        </p:txBody>
      </p:sp>
      <p:sp>
        <p:nvSpPr>
          <p:cNvPr id="9" name="Flèche droite 8"/>
          <p:cNvSpPr/>
          <p:nvPr/>
        </p:nvSpPr>
        <p:spPr>
          <a:xfrm>
            <a:off x="8507720" y="3472069"/>
            <a:ext cx="1447649" cy="734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075571" y="3360735"/>
            <a:ext cx="2060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e</a:t>
            </a:r>
            <a:r>
              <a:rPr lang="fr-FR" sz="2000" dirty="0" err="1" smtClean="0"/>
              <a:t>in</a:t>
            </a:r>
            <a:r>
              <a:rPr lang="fr-FR" sz="2000" dirty="0" smtClean="0"/>
              <a:t> </a:t>
            </a:r>
            <a:r>
              <a:rPr lang="fr-FR" sz="2000" dirty="0" err="1" smtClean="0"/>
              <a:t>Schüler</a:t>
            </a:r>
            <a:r>
              <a:rPr lang="fr-FR" sz="2000" dirty="0" smtClean="0"/>
              <a:t>: Roman</a:t>
            </a:r>
            <a:endParaRPr lang="fr-FR" sz="2000" dirty="0"/>
          </a:p>
        </p:txBody>
      </p:sp>
      <p:sp>
        <p:nvSpPr>
          <p:cNvPr id="12" name="Flèche vers le bas 11"/>
          <p:cNvSpPr/>
          <p:nvPr/>
        </p:nvSpPr>
        <p:spPr>
          <a:xfrm>
            <a:off x="7431572" y="2208401"/>
            <a:ext cx="540912" cy="1133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519779" y="1813299"/>
            <a:ext cx="290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e</a:t>
            </a:r>
            <a:r>
              <a:rPr lang="fr-FR" sz="2000" dirty="0" err="1" smtClean="0"/>
              <a:t>ine</a:t>
            </a:r>
            <a:r>
              <a:rPr lang="fr-FR" sz="2000" dirty="0" smtClean="0"/>
              <a:t> </a:t>
            </a:r>
            <a:r>
              <a:rPr lang="fr-FR" sz="2000" dirty="0" err="1" smtClean="0"/>
              <a:t>Schülerin</a:t>
            </a:r>
            <a:r>
              <a:rPr lang="fr-FR" sz="2000" dirty="0" smtClean="0"/>
              <a:t>: Jessica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00885" y="3099205"/>
            <a:ext cx="25392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macht</a:t>
            </a:r>
            <a:r>
              <a:rPr lang="fr-FR" dirty="0" smtClean="0"/>
              <a:t> der </a:t>
            </a:r>
            <a:r>
              <a:rPr lang="fr-FR" dirty="0" err="1" smtClean="0"/>
              <a:t>Berufsberater</a:t>
            </a:r>
            <a:r>
              <a:rPr lang="fr-FR" dirty="0" smtClean="0"/>
              <a:t>?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kann</a:t>
            </a:r>
            <a:r>
              <a:rPr lang="fr-FR" dirty="0" smtClean="0"/>
              <a:t> er </a:t>
            </a:r>
            <a:r>
              <a:rPr lang="fr-FR" dirty="0" err="1" smtClean="0"/>
              <a:t>gut</a:t>
            </a:r>
            <a:r>
              <a:rPr lang="fr-FR" dirty="0" smtClean="0"/>
              <a:t>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err="1"/>
              <a:t>g</a:t>
            </a:r>
            <a:r>
              <a:rPr lang="fr-FR" dirty="0" err="1" smtClean="0"/>
              <a:t>ut</a:t>
            </a:r>
            <a:r>
              <a:rPr lang="fr-FR" dirty="0" smtClean="0"/>
              <a:t> </a:t>
            </a:r>
            <a:r>
              <a:rPr lang="fr-FR" dirty="0" err="1" smtClean="0"/>
              <a:t>zuhören</a:t>
            </a:r>
            <a:endParaRPr lang="fr-F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err="1"/>
              <a:t>b</a:t>
            </a:r>
            <a:r>
              <a:rPr lang="fr-FR" dirty="0" err="1" smtClean="0"/>
              <a:t>eraten</a:t>
            </a:r>
            <a:r>
              <a:rPr lang="fr-FR" dirty="0" smtClean="0"/>
              <a:t>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err="1" smtClean="0"/>
              <a:t>Ratschläge</a:t>
            </a:r>
            <a:r>
              <a:rPr lang="fr-FR" dirty="0" smtClean="0"/>
              <a:t> </a:t>
            </a:r>
            <a:r>
              <a:rPr lang="fr-FR" dirty="0" err="1" smtClean="0"/>
              <a:t>geben</a:t>
            </a:r>
            <a:endParaRPr lang="fr-F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err="1"/>
              <a:t>ü</a:t>
            </a:r>
            <a:r>
              <a:rPr lang="fr-FR" dirty="0" err="1" smtClean="0"/>
              <a:t>berzeugen</a:t>
            </a:r>
            <a:r>
              <a:rPr lang="fr-FR" dirty="0" smtClean="0"/>
              <a:t> 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706119" y="4345700"/>
            <a:ext cx="32828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macht</a:t>
            </a:r>
            <a:r>
              <a:rPr lang="fr-FR" dirty="0" smtClean="0"/>
              <a:t> Roman?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err="1"/>
              <a:t>ü</a:t>
            </a:r>
            <a:r>
              <a:rPr lang="fr-FR" dirty="0" err="1" smtClean="0"/>
              <a:t>ber</a:t>
            </a:r>
            <a:r>
              <a:rPr lang="fr-FR" dirty="0" smtClean="0"/>
              <a:t> seine </a:t>
            </a:r>
            <a:r>
              <a:rPr lang="fr-FR" dirty="0" err="1" smtClean="0"/>
              <a:t>Kompetenzen</a:t>
            </a:r>
            <a:r>
              <a:rPr lang="fr-FR" dirty="0" smtClean="0"/>
              <a:t> </a:t>
            </a:r>
            <a:r>
              <a:rPr lang="fr-FR" dirty="0" err="1" smtClean="0"/>
              <a:t>sprechen</a:t>
            </a:r>
            <a:endParaRPr lang="fr-F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err="1"/>
              <a:t>e</a:t>
            </a:r>
            <a:r>
              <a:rPr lang="fr-FR" dirty="0" err="1" smtClean="0"/>
              <a:t>inen</a:t>
            </a:r>
            <a:r>
              <a:rPr lang="fr-FR" dirty="0" smtClean="0"/>
              <a:t> </a:t>
            </a:r>
            <a:r>
              <a:rPr lang="fr-FR" dirty="0" err="1" smtClean="0"/>
              <a:t>Kompetenztest</a:t>
            </a:r>
            <a:r>
              <a:rPr lang="fr-FR" dirty="0" smtClean="0"/>
              <a:t> </a:t>
            </a:r>
            <a:r>
              <a:rPr lang="fr-FR" dirty="0" err="1" smtClean="0"/>
              <a:t>machen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33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9" grpId="0" animBg="1"/>
      <p:bldP spid="11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Verbinde</a:t>
            </a:r>
            <a:r>
              <a:rPr lang="fr-FR" dirty="0" smtClean="0"/>
              <a:t>!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99130"/>
            <a:ext cx="3991377" cy="50822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Erziehungs</a:t>
            </a:r>
            <a:r>
              <a:rPr lang="fr-FR" dirty="0" err="1" smtClean="0"/>
              <a:t>branche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Handels</a:t>
            </a:r>
            <a:r>
              <a:rPr lang="fr-FR" dirty="0" err="1" smtClean="0"/>
              <a:t>branche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Handwerks</a:t>
            </a:r>
            <a:r>
              <a:rPr lang="fr-FR" dirty="0" err="1" smtClean="0"/>
              <a:t>branche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Industrie</a:t>
            </a:r>
            <a:r>
              <a:rPr lang="fr-FR" dirty="0" err="1" smtClean="0"/>
              <a:t>branche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Kunst</a:t>
            </a:r>
            <a:r>
              <a:rPr lang="fr-FR" dirty="0" err="1" smtClean="0"/>
              <a:t>branche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Landwirtschafts</a:t>
            </a:r>
            <a:r>
              <a:rPr lang="fr-FR" dirty="0" err="1" smtClean="0"/>
              <a:t>branche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0000"/>
                </a:solidFill>
              </a:rPr>
              <a:t>Pflege</a:t>
            </a:r>
            <a:r>
              <a:rPr lang="fr-FR" dirty="0" err="1" smtClean="0"/>
              <a:t>branche</a:t>
            </a:r>
            <a:endParaRPr lang="fr-FR" dirty="0"/>
          </a:p>
        </p:txBody>
      </p:sp>
      <p:sp>
        <p:nvSpPr>
          <p:cNvPr id="4" name="Cadre 3"/>
          <p:cNvSpPr/>
          <p:nvPr/>
        </p:nvSpPr>
        <p:spPr>
          <a:xfrm>
            <a:off x="4619223" y="1215799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adre 4"/>
          <p:cNvSpPr/>
          <p:nvPr/>
        </p:nvSpPr>
        <p:spPr>
          <a:xfrm>
            <a:off x="4629956" y="1961054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adre 5"/>
          <p:cNvSpPr/>
          <p:nvPr/>
        </p:nvSpPr>
        <p:spPr>
          <a:xfrm>
            <a:off x="4651421" y="2663184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adre 6"/>
          <p:cNvSpPr/>
          <p:nvPr/>
        </p:nvSpPr>
        <p:spPr>
          <a:xfrm>
            <a:off x="4629956" y="3408439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adre 7"/>
          <p:cNvSpPr/>
          <p:nvPr/>
        </p:nvSpPr>
        <p:spPr>
          <a:xfrm>
            <a:off x="4619223" y="4153694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adre 8"/>
          <p:cNvSpPr/>
          <p:nvPr/>
        </p:nvSpPr>
        <p:spPr>
          <a:xfrm>
            <a:off x="4619223" y="4815671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adre 9"/>
          <p:cNvSpPr/>
          <p:nvPr/>
        </p:nvSpPr>
        <p:spPr>
          <a:xfrm>
            <a:off x="4619223" y="5496317"/>
            <a:ext cx="476518" cy="46363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319752" y="1143711"/>
            <a:ext cx="54295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artisanat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socio - médical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commerce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industrie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agriculture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éducation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art</a:t>
            </a:r>
          </a:p>
        </p:txBody>
      </p:sp>
      <p:cxnSp>
        <p:nvCxnSpPr>
          <p:cNvPr id="15" name="Connecteur droit avec flèche 14"/>
          <p:cNvCxnSpPr>
            <a:stCxn id="4" idx="3"/>
          </p:cNvCxnSpPr>
          <p:nvPr/>
        </p:nvCxnSpPr>
        <p:spPr>
          <a:xfrm>
            <a:off x="5095741" y="1447619"/>
            <a:ext cx="3365679" cy="3266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5" idx="3"/>
          </p:cNvCxnSpPr>
          <p:nvPr/>
        </p:nvCxnSpPr>
        <p:spPr>
          <a:xfrm>
            <a:off x="5106474" y="2192874"/>
            <a:ext cx="3354946" cy="6167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6" idx="3"/>
          </p:cNvCxnSpPr>
          <p:nvPr/>
        </p:nvCxnSpPr>
        <p:spPr>
          <a:xfrm flipV="1">
            <a:off x="5127939" y="1571223"/>
            <a:ext cx="3333481" cy="13237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7" idx="3"/>
            <a:endCxn id="11" idx="1"/>
          </p:cNvCxnSpPr>
          <p:nvPr/>
        </p:nvCxnSpPr>
        <p:spPr>
          <a:xfrm flipV="1">
            <a:off x="5106474" y="3452035"/>
            <a:ext cx="3213278" cy="188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8" idx="3"/>
          </p:cNvCxnSpPr>
          <p:nvPr/>
        </p:nvCxnSpPr>
        <p:spPr>
          <a:xfrm>
            <a:off x="5095741" y="4385514"/>
            <a:ext cx="3365679" cy="9849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9" idx="3"/>
          </p:cNvCxnSpPr>
          <p:nvPr/>
        </p:nvCxnSpPr>
        <p:spPr>
          <a:xfrm flipV="1">
            <a:off x="5095741" y="4153694"/>
            <a:ext cx="3365679" cy="8937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0" idx="3"/>
          </p:cNvCxnSpPr>
          <p:nvPr/>
        </p:nvCxnSpPr>
        <p:spPr>
          <a:xfrm flipV="1">
            <a:off x="5095741" y="2192873"/>
            <a:ext cx="3365679" cy="35352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Der </a:t>
            </a:r>
            <a:r>
              <a:rPr lang="fr-FR" dirty="0" err="1" smtClean="0"/>
              <a:t>Berufsberater</a:t>
            </a:r>
            <a:r>
              <a:rPr lang="fr-FR" dirty="0" smtClean="0"/>
              <a:t> </a:t>
            </a:r>
            <a:r>
              <a:rPr lang="fr-FR" dirty="0" err="1" smtClean="0"/>
              <a:t>hat</a:t>
            </a:r>
            <a:r>
              <a:rPr lang="fr-FR" dirty="0" smtClean="0"/>
              <a:t> </a:t>
            </a:r>
            <a:r>
              <a:rPr lang="fr-FR" dirty="0" err="1" smtClean="0"/>
              <a:t>Notizen</a:t>
            </a:r>
            <a:r>
              <a:rPr lang="fr-FR" dirty="0" smtClean="0"/>
              <a:t> </a:t>
            </a:r>
            <a:r>
              <a:rPr lang="fr-FR" dirty="0" err="1" smtClean="0"/>
              <a:t>über</a:t>
            </a:r>
            <a:r>
              <a:rPr lang="fr-FR" dirty="0" smtClean="0"/>
              <a:t> Roman </a:t>
            </a:r>
            <a:r>
              <a:rPr lang="fr-FR" dirty="0" err="1" smtClean="0"/>
              <a:t>geschrieben</a:t>
            </a:r>
            <a:r>
              <a:rPr lang="fr-FR" dirty="0" smtClean="0"/>
              <a:t>. Lies.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77" y="1027906"/>
            <a:ext cx="3480709" cy="5480965"/>
          </a:xfrm>
        </p:spPr>
      </p:pic>
      <p:sp>
        <p:nvSpPr>
          <p:cNvPr id="5" name="ZoneTexte 4"/>
          <p:cNvSpPr txBox="1"/>
          <p:nvPr/>
        </p:nvSpPr>
        <p:spPr>
          <a:xfrm>
            <a:off x="953037" y="2228045"/>
            <a:ext cx="602731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err="1" smtClean="0"/>
              <a:t>Was</a:t>
            </a:r>
            <a:r>
              <a:rPr lang="fr-FR" sz="2500" dirty="0" smtClean="0"/>
              <a:t> </a:t>
            </a:r>
            <a:r>
              <a:rPr lang="fr-FR" sz="2500" dirty="0" err="1" smtClean="0"/>
              <a:t>kann</a:t>
            </a:r>
            <a:r>
              <a:rPr lang="fr-FR" sz="2500" dirty="0" smtClean="0"/>
              <a:t> Roman </a:t>
            </a:r>
            <a:r>
              <a:rPr lang="fr-FR" sz="2500" dirty="0" err="1" smtClean="0"/>
              <a:t>gut</a:t>
            </a:r>
            <a:r>
              <a:rPr lang="fr-FR" sz="2500" dirty="0" smtClean="0"/>
              <a:t>?</a:t>
            </a:r>
          </a:p>
          <a:p>
            <a:endParaRPr lang="fr-FR" sz="2500" dirty="0"/>
          </a:p>
          <a:p>
            <a:r>
              <a:rPr lang="fr-FR" sz="2500" dirty="0" err="1" smtClean="0"/>
              <a:t>Was</a:t>
            </a:r>
            <a:r>
              <a:rPr lang="fr-FR" sz="2500" dirty="0" smtClean="0"/>
              <a:t> </a:t>
            </a:r>
            <a:r>
              <a:rPr lang="fr-FR" sz="2500" dirty="0" err="1" smtClean="0"/>
              <a:t>macht</a:t>
            </a:r>
            <a:r>
              <a:rPr lang="fr-FR" sz="2500" dirty="0" smtClean="0"/>
              <a:t> er </a:t>
            </a:r>
            <a:r>
              <a:rPr lang="fr-FR" sz="2500" dirty="0" err="1" smtClean="0"/>
              <a:t>gern</a:t>
            </a:r>
            <a:r>
              <a:rPr lang="fr-FR" sz="2500" dirty="0" smtClean="0"/>
              <a:t>?</a:t>
            </a:r>
          </a:p>
          <a:p>
            <a:endParaRPr lang="fr-FR" sz="2500" dirty="0"/>
          </a:p>
          <a:p>
            <a:r>
              <a:rPr lang="fr-FR" sz="2500" dirty="0" err="1" smtClean="0"/>
              <a:t>Was</a:t>
            </a:r>
            <a:r>
              <a:rPr lang="fr-FR" sz="2500" dirty="0" smtClean="0"/>
              <a:t> </a:t>
            </a:r>
            <a:r>
              <a:rPr lang="fr-FR" sz="2500" dirty="0" err="1" smtClean="0"/>
              <a:t>mag</a:t>
            </a:r>
            <a:r>
              <a:rPr lang="fr-FR" sz="2500" dirty="0" smtClean="0"/>
              <a:t> er?</a:t>
            </a:r>
          </a:p>
          <a:p>
            <a:endParaRPr lang="fr-FR" sz="2500" dirty="0"/>
          </a:p>
          <a:p>
            <a:r>
              <a:rPr lang="fr-FR" sz="2500" dirty="0" err="1" smtClean="0"/>
              <a:t>Wofür</a:t>
            </a:r>
            <a:r>
              <a:rPr lang="fr-FR" sz="2500" dirty="0" smtClean="0"/>
              <a:t> </a:t>
            </a:r>
            <a:r>
              <a:rPr lang="fr-FR" sz="2500" dirty="0" err="1" smtClean="0"/>
              <a:t>interessiert</a:t>
            </a:r>
            <a:r>
              <a:rPr lang="fr-FR" sz="2500" dirty="0" smtClean="0"/>
              <a:t> er </a:t>
            </a:r>
            <a:r>
              <a:rPr lang="fr-FR" sz="2500" dirty="0" err="1" smtClean="0"/>
              <a:t>sich</a:t>
            </a:r>
            <a:r>
              <a:rPr lang="fr-FR" dirty="0" smtClean="0"/>
              <a:t>?  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9234152" y="1532585"/>
            <a:ext cx="1944710" cy="48939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8371269" y="2195367"/>
            <a:ext cx="1506828" cy="44480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>
            <a:endCxn id="7" idx="1"/>
          </p:cNvCxnSpPr>
          <p:nvPr/>
        </p:nvCxnSpPr>
        <p:spPr>
          <a:xfrm>
            <a:off x="6980349" y="2195367"/>
            <a:ext cx="1390920" cy="222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223" y="1577729"/>
            <a:ext cx="2836824" cy="2124880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9689772" y="2700045"/>
            <a:ext cx="1033470" cy="5126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7894749" y="5769735"/>
            <a:ext cx="759854" cy="4636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8505303" y="3929373"/>
            <a:ext cx="728849" cy="4606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7405352" y="4167631"/>
            <a:ext cx="1249251" cy="25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69" y="3928766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0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 </a:t>
            </a:r>
            <a:r>
              <a:rPr lang="fr-FR" dirty="0" err="1" smtClean="0"/>
              <a:t>welcher</a:t>
            </a:r>
            <a:r>
              <a:rPr lang="fr-FR" dirty="0" smtClean="0"/>
              <a:t> Branche </a:t>
            </a:r>
            <a:r>
              <a:rPr lang="fr-FR" dirty="0" err="1" smtClean="0"/>
              <a:t>könnte</a:t>
            </a:r>
            <a:r>
              <a:rPr lang="fr-FR" dirty="0" smtClean="0"/>
              <a:t> Roman </a:t>
            </a:r>
            <a:r>
              <a:rPr lang="fr-FR" dirty="0" err="1" smtClean="0"/>
              <a:t>arbeiten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wäre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ihn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05174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Roman </a:t>
            </a:r>
            <a:r>
              <a:rPr lang="fr-FR" dirty="0" err="1" smtClean="0"/>
              <a:t>könnte</a:t>
            </a:r>
            <a:r>
              <a:rPr lang="fr-FR" dirty="0" smtClean="0"/>
              <a:t> in der ………………….      </a:t>
            </a:r>
            <a:r>
              <a:rPr lang="fr-FR" dirty="0" err="1"/>
              <a:t>a</a:t>
            </a:r>
            <a:r>
              <a:rPr lang="fr-FR" dirty="0" err="1" smtClean="0"/>
              <a:t>rbeiten</a:t>
            </a:r>
            <a:r>
              <a:rPr lang="fr-FR" dirty="0" smtClean="0"/>
              <a:t>, </a:t>
            </a:r>
            <a:r>
              <a:rPr lang="fr-FR" dirty="0" err="1" smtClean="0"/>
              <a:t>weil</a:t>
            </a:r>
            <a:r>
              <a:rPr lang="fr-FR" dirty="0" smtClean="0"/>
              <a:t> …………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Roman </a:t>
            </a:r>
            <a:r>
              <a:rPr lang="fr-FR" dirty="0" err="1" smtClean="0"/>
              <a:t>sollte</a:t>
            </a:r>
            <a:r>
              <a:rPr lang="fr-FR" dirty="0" smtClean="0"/>
              <a:t> in der ……………………..     </a:t>
            </a:r>
            <a:r>
              <a:rPr lang="fr-FR" dirty="0" err="1"/>
              <a:t>a</a:t>
            </a:r>
            <a:r>
              <a:rPr lang="fr-FR" dirty="0" err="1" smtClean="0"/>
              <a:t>rbeiten</a:t>
            </a:r>
            <a:r>
              <a:rPr lang="fr-FR" dirty="0" smtClean="0"/>
              <a:t>, </a:t>
            </a:r>
            <a:r>
              <a:rPr lang="fr-FR" dirty="0" err="1" smtClean="0"/>
              <a:t>weil</a:t>
            </a:r>
            <a:r>
              <a:rPr lang="fr-FR" dirty="0" smtClean="0"/>
              <a:t> ………..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……………………    </a:t>
            </a:r>
            <a:r>
              <a:rPr lang="fr-FR" dirty="0" err="1" smtClean="0"/>
              <a:t>wäre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Roman, </a:t>
            </a:r>
            <a:r>
              <a:rPr lang="fr-FR" dirty="0" err="1" smtClean="0"/>
              <a:t>weil</a:t>
            </a:r>
            <a:r>
              <a:rPr lang="fr-FR" dirty="0" smtClean="0"/>
              <a:t> ………………………..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46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Wie</a:t>
            </a:r>
            <a:r>
              <a:rPr lang="fr-FR" dirty="0" smtClean="0"/>
              <a:t> </a:t>
            </a:r>
            <a:r>
              <a:rPr lang="fr-FR" dirty="0" err="1" smtClean="0"/>
              <a:t>ist</a:t>
            </a:r>
            <a:r>
              <a:rPr lang="fr-FR" dirty="0" smtClean="0"/>
              <a:t> Jessica?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178145"/>
              </p:ext>
            </p:extLst>
          </p:nvPr>
        </p:nvGraphicFramePr>
        <p:xfrm>
          <a:off x="838200" y="1825625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310"/>
                <a:gridCol w="3451538"/>
                <a:gridCol w="412875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000" dirty="0" err="1" smtClean="0"/>
                        <a:t>Interessen</a:t>
                      </a:r>
                      <a:endParaRPr lang="fr-F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dirty="0" err="1" smtClean="0"/>
                        <a:t>Kompetenzen</a:t>
                      </a:r>
                      <a:endParaRPr lang="fr-F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dirty="0" err="1" smtClean="0"/>
                        <a:t>Was</a:t>
                      </a:r>
                      <a:r>
                        <a:rPr lang="fr-FR" sz="3000" dirty="0" smtClean="0"/>
                        <a:t> </a:t>
                      </a:r>
                      <a:r>
                        <a:rPr lang="fr-FR" sz="3000" dirty="0" err="1" smtClean="0"/>
                        <a:t>will</a:t>
                      </a:r>
                      <a:r>
                        <a:rPr lang="fr-FR" sz="3000" dirty="0" smtClean="0"/>
                        <a:t> </a:t>
                      </a:r>
                      <a:r>
                        <a:rPr lang="fr-FR" sz="3000" dirty="0" err="1" smtClean="0"/>
                        <a:t>sie</a:t>
                      </a:r>
                      <a:r>
                        <a:rPr lang="fr-FR" sz="3000" dirty="0" smtClean="0"/>
                        <a:t> </a:t>
                      </a:r>
                      <a:r>
                        <a:rPr lang="fr-FR" sz="3000" dirty="0" err="1" smtClean="0"/>
                        <a:t>nicht</a:t>
                      </a:r>
                      <a:r>
                        <a:rPr lang="fr-FR" sz="3000" dirty="0" smtClean="0"/>
                        <a:t>?</a:t>
                      </a:r>
                      <a:endParaRPr lang="fr-FR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err="1" smtClean="0"/>
                        <a:t>reiten</a:t>
                      </a:r>
                      <a:endParaRPr lang="fr-FR" sz="24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400" dirty="0" smtClean="0"/>
                        <a:t> </a:t>
                      </a:r>
                    </a:p>
                    <a:p>
                      <a:r>
                        <a:rPr lang="fr-FR" sz="2400" dirty="0" smtClean="0"/>
                        <a:t>(</a:t>
                      </a:r>
                      <a:r>
                        <a:rPr lang="fr-FR" sz="2400" dirty="0" err="1" smtClean="0"/>
                        <a:t>sie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mag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Pferde</a:t>
                      </a:r>
                      <a:r>
                        <a:rPr lang="fr-FR" sz="2400" dirty="0" smtClean="0"/>
                        <a:t>) </a:t>
                      </a:r>
                    </a:p>
                    <a:p>
                      <a:endParaRPr lang="fr-FR" sz="2400" dirty="0" smtClean="0"/>
                    </a:p>
                    <a:p>
                      <a:endParaRPr lang="fr-FR" sz="2400" dirty="0" smtClean="0"/>
                    </a:p>
                    <a:p>
                      <a:endParaRPr lang="fr-FR" sz="2400" dirty="0" smtClean="0"/>
                    </a:p>
                    <a:p>
                      <a:endParaRPr lang="fr-FR" sz="2400" dirty="0" smtClean="0"/>
                    </a:p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err="1" smtClean="0"/>
                        <a:t>gut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zuhören</a:t>
                      </a:r>
                      <a:endParaRPr lang="fr-FR" sz="2400" dirty="0" smtClean="0"/>
                    </a:p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(</a:t>
                      </a:r>
                      <a:r>
                        <a:rPr lang="fr-FR" sz="2400" dirty="0" err="1" smtClean="0"/>
                        <a:t>sie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ist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geduldig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und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hilfsbereit</a:t>
                      </a:r>
                      <a:r>
                        <a:rPr lang="fr-FR" sz="2400" baseline="0" dirty="0" smtClean="0"/>
                        <a:t>.) 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dirty="0" err="1" smtClean="0"/>
                        <a:t>Tierpflegerin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oder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Tierärztin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werden</a:t>
                      </a:r>
                      <a:endParaRPr lang="fr-FR" sz="2400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sz="24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400" dirty="0" smtClean="0"/>
                        <a:t>(</a:t>
                      </a:r>
                      <a:r>
                        <a:rPr lang="fr-FR" sz="2400" dirty="0" err="1" smtClean="0"/>
                        <a:t>sie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mag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nur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Pferde</a:t>
                      </a:r>
                      <a:r>
                        <a:rPr lang="fr-FR" sz="2400" baseline="0" dirty="0" smtClean="0"/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baseline="0" dirty="0" smtClean="0"/>
                        <a:t>In </a:t>
                      </a:r>
                      <a:r>
                        <a:rPr lang="fr-FR" sz="2400" baseline="0" dirty="0" err="1" smtClean="0"/>
                        <a:t>einem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Büro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sitzen</a:t>
                      </a:r>
                      <a:endParaRPr lang="fr-FR" sz="24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400" baseline="0" dirty="0" err="1" smtClean="0"/>
                        <a:t>Sachen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verkaufen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11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30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In </a:t>
            </a:r>
            <a:r>
              <a:rPr lang="fr-FR" dirty="0" err="1" smtClean="0"/>
              <a:t>welcher</a:t>
            </a:r>
            <a:r>
              <a:rPr lang="fr-FR" dirty="0" smtClean="0"/>
              <a:t> Branche </a:t>
            </a:r>
            <a:r>
              <a:rPr lang="fr-FR" dirty="0" err="1" smtClean="0"/>
              <a:t>könnte</a:t>
            </a:r>
            <a:r>
              <a:rPr lang="fr-FR" dirty="0" smtClean="0"/>
              <a:t> Jessica </a:t>
            </a:r>
            <a:r>
              <a:rPr lang="fr-FR" dirty="0" err="1" smtClean="0"/>
              <a:t>arbeiten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smtClean="0"/>
              <a:t>Du </a:t>
            </a:r>
            <a:r>
              <a:rPr lang="fr-FR" dirty="0" err="1" smtClean="0"/>
              <a:t>bist</a:t>
            </a:r>
            <a:r>
              <a:rPr lang="fr-FR" dirty="0" smtClean="0"/>
              <a:t> der </a:t>
            </a:r>
            <a:r>
              <a:rPr lang="fr-FR" dirty="0" err="1" smtClean="0"/>
              <a:t>Berufsberater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gibt</a:t>
            </a:r>
            <a:r>
              <a:rPr lang="fr-FR" dirty="0" smtClean="0"/>
              <a:t> Jessica </a:t>
            </a:r>
            <a:r>
              <a:rPr lang="fr-FR" dirty="0" err="1" smtClean="0"/>
              <a:t>Ratschläge</a:t>
            </a:r>
            <a:r>
              <a:rPr lang="fr-FR" dirty="0" smtClean="0"/>
              <a:t>. </a:t>
            </a:r>
            <a:r>
              <a:rPr lang="fr-FR" dirty="0" err="1" smtClean="0"/>
              <a:t>Spielt</a:t>
            </a:r>
            <a:r>
              <a:rPr lang="fr-FR" dirty="0" smtClean="0"/>
              <a:t> die </a:t>
            </a:r>
            <a:r>
              <a:rPr lang="fr-FR" dirty="0" err="1" smtClean="0"/>
              <a:t>Szene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1065" y="3451538"/>
            <a:ext cx="9705304" cy="30780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00B050"/>
                </a:solidFill>
              </a:rPr>
              <a:t>Der </a:t>
            </a:r>
            <a:r>
              <a:rPr lang="fr-FR" dirty="0" err="1" smtClean="0">
                <a:solidFill>
                  <a:srgbClr val="00B050"/>
                </a:solidFill>
              </a:rPr>
              <a:t>Berufsberater</a:t>
            </a:r>
            <a:r>
              <a:rPr lang="fr-FR" dirty="0" smtClean="0">
                <a:solidFill>
                  <a:srgbClr val="00B050"/>
                </a:solidFill>
              </a:rPr>
              <a:t>: </a:t>
            </a:r>
            <a:r>
              <a:rPr lang="fr-FR" dirty="0" smtClean="0"/>
              <a:t>Jessica,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kannst</a:t>
            </a:r>
            <a:r>
              <a:rPr lang="fr-FR" dirty="0" smtClean="0"/>
              <a:t> du </a:t>
            </a:r>
            <a:r>
              <a:rPr lang="fr-FR" dirty="0" err="1" smtClean="0"/>
              <a:t>gut</a:t>
            </a:r>
            <a:r>
              <a:rPr lang="fr-FR" dirty="0" smtClean="0"/>
              <a:t>?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machst</a:t>
            </a:r>
            <a:r>
              <a:rPr lang="fr-FR" dirty="0" smtClean="0"/>
              <a:t> du </a:t>
            </a:r>
            <a:r>
              <a:rPr lang="fr-FR" dirty="0" err="1" smtClean="0"/>
              <a:t>gern</a:t>
            </a:r>
            <a:r>
              <a:rPr lang="fr-FR" dirty="0" smtClean="0"/>
              <a:t>? </a:t>
            </a:r>
            <a:r>
              <a:rPr lang="fr-FR" dirty="0" err="1" smtClean="0"/>
              <a:t>Nicht</a:t>
            </a:r>
            <a:r>
              <a:rPr lang="fr-FR" dirty="0" smtClean="0"/>
              <a:t> </a:t>
            </a:r>
            <a:r>
              <a:rPr lang="fr-FR" dirty="0" err="1" smtClean="0"/>
              <a:t>gern</a:t>
            </a:r>
            <a:r>
              <a:rPr lang="fr-FR" dirty="0" smtClean="0"/>
              <a:t> ? </a:t>
            </a:r>
            <a:r>
              <a:rPr lang="fr-FR" dirty="0" err="1" smtClean="0"/>
              <a:t>Usw</a:t>
            </a:r>
            <a:r>
              <a:rPr lang="fr-FR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00B050"/>
                </a:solidFill>
              </a:rPr>
              <a:t>Jessica: </a:t>
            </a:r>
            <a:r>
              <a:rPr lang="fr-FR" dirty="0" err="1" smtClean="0"/>
              <a:t>ich</a:t>
            </a:r>
            <a:r>
              <a:rPr lang="fr-FR" dirty="0" smtClean="0"/>
              <a:t> </a:t>
            </a:r>
            <a:r>
              <a:rPr lang="fr-FR" dirty="0" err="1" smtClean="0"/>
              <a:t>kann</a:t>
            </a:r>
            <a:r>
              <a:rPr lang="fr-FR" dirty="0" smtClean="0"/>
              <a:t> </a:t>
            </a:r>
            <a:r>
              <a:rPr lang="fr-FR" dirty="0" err="1" smtClean="0"/>
              <a:t>gut</a:t>
            </a:r>
            <a:r>
              <a:rPr lang="fr-FR" dirty="0" smtClean="0"/>
              <a:t> …..     </a:t>
            </a:r>
            <a:r>
              <a:rPr lang="fr-FR" dirty="0" err="1" smtClean="0"/>
              <a:t>Ich</a:t>
            </a:r>
            <a:r>
              <a:rPr lang="fr-FR" dirty="0" smtClean="0"/>
              <a:t> …… </a:t>
            </a:r>
            <a:r>
              <a:rPr lang="fr-FR" dirty="0" err="1" smtClean="0"/>
              <a:t>gern</a:t>
            </a:r>
            <a:r>
              <a:rPr lang="fr-FR" dirty="0" smtClean="0"/>
              <a:t> …..      </a:t>
            </a:r>
            <a:r>
              <a:rPr lang="fr-FR" dirty="0" err="1" smtClean="0"/>
              <a:t>Ich</a:t>
            </a:r>
            <a:r>
              <a:rPr lang="fr-FR" dirty="0" smtClean="0"/>
              <a:t> </a:t>
            </a:r>
            <a:r>
              <a:rPr lang="fr-FR" dirty="0" err="1" smtClean="0"/>
              <a:t>mag</a:t>
            </a:r>
            <a:r>
              <a:rPr lang="fr-FR" dirty="0" smtClean="0"/>
              <a:t>…..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/>
              <a:t>	</a:t>
            </a:r>
            <a:r>
              <a:rPr lang="fr-FR" dirty="0" err="1" smtClean="0"/>
              <a:t>ich</a:t>
            </a:r>
            <a:r>
              <a:rPr lang="fr-FR" dirty="0" smtClean="0"/>
              <a:t> </a:t>
            </a:r>
            <a:r>
              <a:rPr lang="fr-FR" dirty="0" err="1" smtClean="0"/>
              <a:t>kann</a:t>
            </a:r>
            <a:r>
              <a:rPr lang="fr-FR" dirty="0" smtClean="0"/>
              <a:t> </a:t>
            </a:r>
            <a:r>
              <a:rPr lang="fr-FR" dirty="0" err="1" smtClean="0"/>
              <a:t>nicht</a:t>
            </a:r>
            <a:r>
              <a:rPr lang="fr-FR" dirty="0" smtClean="0"/>
              <a:t> </a:t>
            </a:r>
            <a:r>
              <a:rPr lang="fr-FR" dirty="0" err="1" smtClean="0"/>
              <a:t>gut</a:t>
            </a:r>
            <a:r>
              <a:rPr lang="fr-FR" dirty="0" smtClean="0"/>
              <a:t> …. </a:t>
            </a:r>
            <a:r>
              <a:rPr lang="fr-FR" dirty="0" err="1" smtClean="0"/>
              <a:t>Ich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nicht</a:t>
            </a:r>
            <a:r>
              <a:rPr lang="fr-FR" dirty="0" smtClean="0"/>
              <a:t> ….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15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205</Words>
  <Application>Microsoft Office PowerPoint</Application>
  <PresentationFormat>Grand écran</PresentationFormat>
  <Paragraphs>71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Beim Berufsberater </vt:lpstr>
      <vt:lpstr>Verbinde! </vt:lpstr>
      <vt:lpstr>Der Berufsberater hat Notizen über Roman geschrieben. Lies.</vt:lpstr>
      <vt:lpstr>In welcher Branche könnte Roman arbeiten? Was wäre für ihn?</vt:lpstr>
      <vt:lpstr>Wie ist Jessica? </vt:lpstr>
      <vt:lpstr>In welcher Branche könnte Jessica arbeiten? Du bist der Berufsberater und gibt Jessica Ratschläge. Spielt die Szene!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Beim Berufsberater</dc:title>
  <dc:creator>TIPHAINE</dc:creator>
  <cp:lastModifiedBy>TIPHAINE</cp:lastModifiedBy>
  <cp:revision>7</cp:revision>
  <dcterms:created xsi:type="dcterms:W3CDTF">2014-04-24T09:22:11Z</dcterms:created>
  <dcterms:modified xsi:type="dcterms:W3CDTF">2014-04-24T10:23:39Z</dcterms:modified>
</cp:coreProperties>
</file>