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624668"/>
            <a:ext cx="53848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5562600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1" y="6425641"/>
            <a:ext cx="1643529" cy="365125"/>
          </a:xfrm>
        </p:spPr>
        <p:txBody>
          <a:bodyPr/>
          <a:lstStyle>
            <a:lvl1pPr algn="l">
              <a:defRPr/>
            </a:lvl1pPr>
          </a:lstStyle>
          <a:p>
            <a:fld id="{9441562C-380B-46F9-8F8C-11FFB50E8C0A}" type="datetimeFigureOut">
              <a:rPr lang="fr-FR" smtClean="0"/>
              <a:t>21/06/2016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4871" y="6425641"/>
            <a:ext cx="3490259" cy="365125"/>
          </a:xfrm>
        </p:spPr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76767" y="228600"/>
            <a:ext cx="5647267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Rectangle 9"/>
          <p:cNvSpPr/>
          <p:nvPr/>
        </p:nvSpPr>
        <p:spPr>
          <a:xfrm>
            <a:off x="6165851" y="237744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65851" y="228600"/>
            <a:ext cx="27432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Rectangle 11"/>
          <p:cNvSpPr/>
          <p:nvPr/>
        </p:nvSpPr>
        <p:spPr>
          <a:xfrm>
            <a:off x="9069917" y="2377440"/>
            <a:ext cx="27432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92093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562C-380B-46F9-8F8C-11FFB50E8C0A}" type="datetimeFigureOut">
              <a:rPr lang="fr-FR" smtClean="0"/>
              <a:t>21/06/2016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DC08-F98A-4DC5-86DE-16492D63E6EF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670561" y="1985963"/>
            <a:ext cx="4876551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670561" y="4164965"/>
            <a:ext cx="4876551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5880100" y="1985963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5880100" y="4169664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274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TextBox 7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562C-380B-46F9-8F8C-11FFB50E8C0A}" type="datetimeFigureOut">
              <a:rPr lang="fr-FR" smtClean="0"/>
              <a:t>21/06/2016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DC08-F98A-4DC5-86DE-16492D63E6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65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562C-380B-46F9-8F8C-11FFB50E8C0A}" type="datetimeFigureOut">
              <a:rPr lang="fr-FR" smtClean="0"/>
              <a:t>21/06/2016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DC08-F98A-4DC5-86DE-16492D63E6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981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8" y="228600"/>
            <a:ext cx="460163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7" y="2571750"/>
            <a:ext cx="4340352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8368" y="273051"/>
            <a:ext cx="6129865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4" y="3733801"/>
            <a:ext cx="4340352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fld id="{9441562C-380B-46F9-8F8C-11FFB50E8C0A}" type="datetimeFigureOut">
              <a:rPr lang="fr-FR" smtClean="0"/>
              <a:t>21/06/2016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5741" y="6423586"/>
            <a:ext cx="4422588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737136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9205" y="3124200"/>
            <a:ext cx="5197696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28600"/>
            <a:ext cx="4614211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9205" y="3995737"/>
            <a:ext cx="5197696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fld id="{9441562C-380B-46F9-8F8C-11FFB50E8C0A}" type="datetimeFigureOut">
              <a:rPr lang="fr-FR" smtClean="0"/>
              <a:t>21/06/2016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88000" y="6423586"/>
            <a:ext cx="4006851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DC08-F98A-4DC5-86DE-16492D63E6EF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5320147" y="3370730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2586502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341" y="4424082"/>
            <a:ext cx="8254876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28600"/>
            <a:ext cx="85045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5341" y="5257800"/>
            <a:ext cx="8254876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562C-380B-46F9-8F8C-11FFB50E8C0A}" type="datetimeFigureOut">
              <a:rPr lang="fr-FR" smtClean="0"/>
              <a:t>21/06/2016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DC08-F98A-4DC5-86DE-16492D63E6EF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9" name="Rectangle 8"/>
          <p:cNvSpPr/>
          <p:nvPr/>
        </p:nvSpPr>
        <p:spPr>
          <a:xfrm>
            <a:off x="9069917" y="2377440"/>
            <a:ext cx="27432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TextBox 9"/>
          <p:cNvSpPr txBox="1"/>
          <p:nvPr/>
        </p:nvSpPr>
        <p:spPr>
          <a:xfrm>
            <a:off x="436283" y="4632792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3941452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6" y="228600"/>
            <a:ext cx="851622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6" y="2571750"/>
            <a:ext cx="8242148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6" y="3733801"/>
            <a:ext cx="8239421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49683" y="6235608"/>
            <a:ext cx="17978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41562C-380B-46F9-8F8C-11FFB50E8C0A}" type="datetimeFigureOut">
              <a:rPr lang="fr-FR" smtClean="0"/>
              <a:t>21/06/2016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128" y="6235608"/>
            <a:ext cx="61974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DC08-F98A-4DC5-86DE-16492D63E6EF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37494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069917" y="4535424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69557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7" y="228600"/>
            <a:ext cx="56472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6" y="2571750"/>
            <a:ext cx="53555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5" y="3733801"/>
            <a:ext cx="5353739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64000" y="6235608"/>
            <a:ext cx="17978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41562C-380B-46F9-8F8C-11FFB50E8C0A}" type="datetimeFigureOut">
              <a:rPr lang="fr-FR" smtClean="0"/>
              <a:t>21/06/2016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128" y="6235608"/>
            <a:ext cx="34542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DC08-F98A-4DC5-86DE-16492D63E6EF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1" name="Rectangle 10"/>
          <p:cNvSpPr/>
          <p:nvPr/>
        </p:nvSpPr>
        <p:spPr>
          <a:xfrm>
            <a:off x="6165851" y="4534726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165851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165851" y="2381663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070848" y="2381662"/>
            <a:ext cx="27432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4936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0" y="3124200"/>
            <a:ext cx="414528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365248"/>
            <a:ext cx="5653492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0" y="3995737"/>
            <a:ext cx="414528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fld id="{9441562C-380B-46F9-8F8C-11FFB50E8C0A}" type="datetimeFigureOut">
              <a:rPr lang="fr-FR" smtClean="0"/>
              <a:t>21/06/2016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88000" y="6423586"/>
            <a:ext cx="4006851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DC08-F98A-4DC5-86DE-16492D63E6EF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6333815" y="3370730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70540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280833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85772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562C-380B-46F9-8F8C-11FFB50E8C0A}" type="datetimeFigureOut">
              <a:rPr lang="fr-FR" smtClean="0"/>
              <a:t>21/06/2016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DC08-F98A-4DC5-86DE-16492D63E6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834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947401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562C-380B-46F9-8F8C-11FFB50E8C0A}" type="datetimeFigureOut">
              <a:rPr lang="fr-FR" smtClean="0"/>
              <a:t>21/06/2016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DC08-F98A-4DC5-86DE-16492D63E6EF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835483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61029" y="954742"/>
            <a:ext cx="908424" cy="5171422"/>
          </a:xfrm>
        </p:spPr>
        <p:txBody>
          <a:bodyPr vert="eaVert" anchor="t" anchorCtr="0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58757"/>
            <a:ext cx="9144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562C-380B-46F9-8F8C-11FFB50E8C0A}" type="datetimeFigureOut">
              <a:rPr lang="fr-FR" smtClean="0"/>
              <a:t>21/06/2016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DC08-F98A-4DC5-86DE-16492D63E6EF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 rot="16200000">
            <a:off x="11500967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92688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3" y="134471"/>
            <a:ext cx="10075084" cy="995082"/>
          </a:xfrm>
        </p:spPr>
        <p:txBody>
          <a:bodyPr anchor="b" anchorCtr="0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562C-380B-46F9-8F8C-11FFB50E8C0A}" type="datetimeFigureOut">
              <a:rPr lang="fr-FR" smtClean="0"/>
              <a:t>21/06/2016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DC08-F98A-4DC5-86DE-16492D63E6EF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691" y="1129553"/>
            <a:ext cx="10078613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7609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624668"/>
            <a:ext cx="53848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5562600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1" y="6425641"/>
            <a:ext cx="1643529" cy="365125"/>
          </a:xfrm>
        </p:spPr>
        <p:txBody>
          <a:bodyPr/>
          <a:lstStyle>
            <a:lvl1pPr algn="l">
              <a:defRPr/>
            </a:lvl1pPr>
          </a:lstStyle>
          <a:p>
            <a:fld id="{9441562C-380B-46F9-8F8C-11FFB50E8C0A}" type="datetimeFigureOut">
              <a:rPr lang="fr-FR" smtClean="0"/>
              <a:t>21/06/2016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4871" y="6425641"/>
            <a:ext cx="3490259" cy="365125"/>
          </a:xfrm>
        </p:spPr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76767" y="228600"/>
            <a:ext cx="5647267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Rectangle 9"/>
          <p:cNvSpPr/>
          <p:nvPr/>
        </p:nvSpPr>
        <p:spPr>
          <a:xfrm>
            <a:off x="6165851" y="237744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165851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37744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1779495"/>
            <a:ext cx="41148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87933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8543" y="228600"/>
            <a:ext cx="1093457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124201"/>
            <a:ext cx="75184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4495801"/>
            <a:ext cx="75184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8541" y="6248775"/>
            <a:ext cx="1966259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9441562C-380B-46F9-8F8C-11FFB50E8C0A}" type="datetimeFigureOut">
              <a:rPr lang="fr-FR" smtClean="0"/>
              <a:t>21/06/2016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248775"/>
            <a:ext cx="7518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248775"/>
            <a:ext cx="738717" cy="365125"/>
          </a:xfrm>
        </p:spPr>
        <p:txBody>
          <a:bodyPr/>
          <a:lstStyle/>
          <a:p>
            <a:fld id="{5766DC08-F98A-4DC5-86DE-16492D63E6EF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2671483" y="3110755"/>
            <a:ext cx="34787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1" y="228600"/>
            <a:ext cx="283633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2455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947401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Rectangle 11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6504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562C-380B-46F9-8F8C-11FFB50E8C0A}" type="datetimeFigureOut">
              <a:rPr lang="fr-FR" smtClean="0"/>
              <a:t>21/06/2016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DC08-F98A-4DC5-86DE-16492D63E6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04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TextBox 11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447366"/>
            <a:ext cx="48768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6504" y="2447366"/>
            <a:ext cx="48768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562C-380B-46F9-8F8C-11FFB50E8C0A}" type="datetimeFigureOut">
              <a:rPr lang="fr-FR" smtClean="0"/>
              <a:t>21/06/2016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DC08-F98A-4DC5-86DE-16492D63E6EF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70848"/>
            <a:ext cx="48768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6504" y="2070848"/>
            <a:ext cx="48768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64231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0" y="1985963"/>
            <a:ext cx="10092209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562C-380B-46F9-8F8C-11FFB50E8C0A}" type="datetimeFigureOut">
              <a:rPr lang="fr-FR" smtClean="0"/>
              <a:t>21/06/2016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664690" y="4164965"/>
            <a:ext cx="10092209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4400" y="242235"/>
            <a:ext cx="738717" cy="365125"/>
          </a:xfrm>
        </p:spPr>
        <p:txBody>
          <a:bodyPr/>
          <a:lstStyle/>
          <a:p>
            <a:fld id="{5766DC08-F98A-4DC5-86DE-16492D63E6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67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0100" y="1985963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562C-380B-46F9-8F8C-11FFB50E8C0A}" type="datetimeFigureOut">
              <a:rPr lang="fr-FR" smtClean="0"/>
              <a:t>21/06/2016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DC08-F98A-4DC5-86DE-16492D63E6EF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5880100" y="4169664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7242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4633" y="484094"/>
            <a:ext cx="10075084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633" y="1981201"/>
            <a:ext cx="10075084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0329" y="64235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441562C-380B-46F9-8F8C-11FFB50E8C0A}" type="datetimeFigureOut">
              <a:rPr lang="fr-FR" smtClean="0"/>
              <a:t>21/06/2016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941" y="6423586"/>
            <a:ext cx="81638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242235"/>
            <a:ext cx="738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766DC08-F98A-4DC5-86DE-16492D63E6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13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2369" y="5008396"/>
            <a:ext cx="85956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IM JUGENDZENTRUM</a:t>
            </a:r>
            <a:endParaRPr lang="fr-FR" sz="6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"/>
          <a:stretch/>
        </p:blipFill>
        <p:spPr bwMode="auto">
          <a:xfrm>
            <a:off x="1371416" y="1179476"/>
            <a:ext cx="3524250" cy="2303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r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Sous-titr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" name="Espace réservé pour une image  16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" r="5084"/>
          <a:stretch>
            <a:fillRect/>
          </a:stretch>
        </p:blipFill>
        <p:spPr/>
      </p:pic>
      <p:pic>
        <p:nvPicPr>
          <p:cNvPr id="20" name="Espace réservé pour une image  19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2" r="117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8050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98782">
            <a:off x="457166" y="252664"/>
            <a:ext cx="7459579" cy="63526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 rot="220425">
            <a:off x="4642978" y="363759"/>
            <a:ext cx="3382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Jugendzentrum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Dortmund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 rot="179879">
            <a:off x="300750" y="5716972"/>
            <a:ext cx="3512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Beethovenstraße</a:t>
            </a:r>
            <a:r>
              <a:rPr lang="fr-F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 44149 Dortmund</a:t>
            </a:r>
            <a:endParaRPr lang="fr-F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 rot="231387">
            <a:off x="4903204" y="3235560"/>
            <a:ext cx="35129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Unser</a:t>
            </a:r>
            <a:r>
              <a:rPr lang="fr-F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Angebot</a:t>
            </a:r>
            <a:endParaRPr lang="fr-FR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2400" dirty="0">
              <a:solidFill>
                <a:srgbClr val="C00000"/>
              </a:solidFill>
            </a:endParaRP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</a:t>
            </a:r>
            <a:r>
              <a:rPr lang="fr-FR" sz="2400" dirty="0" smtClean="0">
                <a:solidFill>
                  <a:srgbClr val="C00000"/>
                </a:solidFill>
              </a:rPr>
              <a:t>Sport</a:t>
            </a: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</a:t>
            </a:r>
            <a:r>
              <a:rPr lang="fr-FR" sz="2400" dirty="0" err="1" smtClean="0">
                <a:solidFill>
                  <a:srgbClr val="C00000"/>
                </a:solidFill>
              </a:rPr>
              <a:t>Tischtennis</a:t>
            </a:r>
            <a:endParaRPr lang="fr-FR" sz="2400" dirty="0" smtClean="0">
              <a:solidFill>
                <a:srgbClr val="C00000"/>
              </a:solidFill>
            </a:endParaRP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</a:t>
            </a:r>
            <a:r>
              <a:rPr lang="fr-FR" sz="2400" dirty="0" err="1" smtClean="0">
                <a:solidFill>
                  <a:srgbClr val="C00000"/>
                </a:solidFill>
              </a:rPr>
              <a:t>Skaten</a:t>
            </a:r>
            <a:endParaRPr lang="fr-FR" sz="2400" dirty="0" smtClean="0">
              <a:solidFill>
                <a:srgbClr val="C00000"/>
              </a:solidFill>
            </a:endParaRP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Billard</a:t>
            </a:r>
            <a:endParaRPr lang="fr-FR" sz="2400" dirty="0" smtClean="0">
              <a:solidFill>
                <a:srgbClr val="C00000"/>
              </a:solidFill>
            </a:endParaRP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</a:t>
            </a:r>
            <a:r>
              <a:rPr lang="fr-FR" sz="2400" dirty="0" smtClean="0">
                <a:solidFill>
                  <a:srgbClr val="C00000"/>
                </a:solidFill>
              </a:rPr>
              <a:t>Rap</a:t>
            </a: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</a:t>
            </a:r>
            <a:r>
              <a:rPr lang="fr-FR" sz="2400" dirty="0" err="1" smtClean="0">
                <a:solidFill>
                  <a:srgbClr val="C00000"/>
                </a:solidFill>
              </a:rPr>
              <a:t>Videomontage</a:t>
            </a:r>
            <a:endParaRPr lang="fr-FR" sz="2400" dirty="0">
              <a:solidFill>
                <a:srgbClr val="C00000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268" y="32849"/>
            <a:ext cx="618733" cy="867945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056070" y="2659349"/>
            <a:ext cx="4300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sym typeface="Wingdings 3" panose="05040102010807070707" pitchFamily="18" charset="2"/>
              </a:rPr>
              <a:t>Zu</a:t>
            </a:r>
            <a:r>
              <a:rPr lang="fr-FR" sz="2400" dirty="0" smtClean="0"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sym typeface="Wingdings 3" panose="05040102010807070707" pitchFamily="18" charset="2"/>
              </a:rPr>
              <a:t>welchem</a:t>
            </a:r>
            <a:r>
              <a:rPr lang="fr-FR" sz="2400" dirty="0" smtClean="0"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sym typeface="Wingdings 3" panose="05040102010807070707" pitchFamily="18" charset="2"/>
              </a:rPr>
              <a:t>Foto</a:t>
            </a:r>
            <a:r>
              <a:rPr lang="fr-FR" sz="2400" dirty="0" smtClean="0"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sym typeface="Wingdings 3" panose="05040102010807070707" pitchFamily="18" charset="2"/>
              </a:rPr>
              <a:t>passt</a:t>
            </a:r>
            <a:r>
              <a:rPr lang="fr-FR" sz="2400" dirty="0" smtClean="0">
                <a:sym typeface="Wingdings 3" panose="05040102010807070707" pitchFamily="18" charset="2"/>
              </a:rPr>
              <a:t> die </a:t>
            </a:r>
            <a:r>
              <a:rPr lang="fr-FR" sz="2400" dirty="0" err="1" smtClean="0">
                <a:sym typeface="Wingdings 3" panose="05040102010807070707" pitchFamily="18" charset="2"/>
              </a:rPr>
              <a:t>Szene</a:t>
            </a:r>
            <a:r>
              <a:rPr lang="fr-FR" sz="2400" dirty="0" smtClean="0">
                <a:sym typeface="Wingdings 3" panose="05040102010807070707" pitchFamily="18" charset="2"/>
              </a:rPr>
              <a:t> D?</a:t>
            </a:r>
            <a:endParaRPr lang="fr-FR" sz="2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8094076" y="3721178"/>
            <a:ext cx="430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ym typeface="Wingdings 3" panose="05040102010807070707" pitchFamily="18" charset="2"/>
              </a:rPr>
              <a:t>Szene</a:t>
            </a:r>
            <a:r>
              <a:rPr lang="fr-FR" sz="2400" dirty="0" smtClean="0">
                <a:sym typeface="Wingdings 3" panose="05040102010807070707" pitchFamily="18" charset="2"/>
              </a:rPr>
              <a:t> D </a:t>
            </a:r>
            <a:r>
              <a:rPr lang="fr-FR" sz="2400" dirty="0" err="1" smtClean="0">
                <a:sym typeface="Wingdings 3" panose="05040102010807070707" pitchFamily="18" charset="2"/>
              </a:rPr>
              <a:t>passt</a:t>
            </a:r>
            <a:r>
              <a:rPr lang="fr-FR" sz="2400" dirty="0" smtClean="0"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sym typeface="Wingdings 3" panose="05040102010807070707" pitchFamily="18" charset="2"/>
              </a:rPr>
              <a:t>zu</a:t>
            </a:r>
            <a:r>
              <a:rPr lang="fr-FR" sz="2400" dirty="0" smtClean="0"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sym typeface="Wingdings 3" panose="05040102010807070707" pitchFamily="18" charset="2"/>
              </a:rPr>
              <a:t>Foto</a:t>
            </a:r>
            <a:r>
              <a:rPr lang="fr-FR" sz="2400" dirty="0" smtClean="0">
                <a:sym typeface="Wingdings 3" panose="05040102010807070707" pitchFamily="18" charset="2"/>
              </a:rPr>
              <a:t>      .</a:t>
            </a:r>
            <a:endParaRPr lang="fr-FR" sz="2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8094076" y="4312778"/>
            <a:ext cx="5184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ym typeface="Wingdings 3" panose="05040102010807070707" pitchFamily="18" charset="2"/>
              </a:rPr>
              <a:t>Leo</a:t>
            </a:r>
            <a:endParaRPr lang="fr-FR" sz="2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11221991" y="3721178"/>
            <a:ext cx="970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sym typeface="Wingdings 3" panose="05040102010807070707" pitchFamily="18" charset="2"/>
              </a:rPr>
              <a:t>1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8806414" y="4312777"/>
            <a:ext cx="308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sym typeface="Wingdings 3" panose="05040102010807070707" pitchFamily="18" charset="2"/>
              </a:rPr>
              <a:t>macht</a:t>
            </a:r>
            <a:r>
              <a:rPr lang="fr-FR" sz="2400" b="1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 Judo.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9372">
            <a:off x="803467" y="582590"/>
            <a:ext cx="3138537" cy="2059167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0400">
            <a:off x="663499" y="2555963"/>
            <a:ext cx="2616064" cy="174623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04"/>
          <a:stretch/>
        </p:blipFill>
        <p:spPr>
          <a:xfrm rot="305356">
            <a:off x="2676058" y="1451192"/>
            <a:ext cx="2144509" cy="1590258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4" r="5967"/>
          <a:stretch/>
        </p:blipFill>
        <p:spPr>
          <a:xfrm rot="21237530">
            <a:off x="2445849" y="2755895"/>
            <a:ext cx="2104812" cy="2082450"/>
          </a:xfrm>
          <a:prstGeom prst="rect">
            <a:avLst/>
          </a:prstGeom>
        </p:spPr>
      </p:pic>
      <p:sp>
        <p:nvSpPr>
          <p:cNvPr id="28" name="Explosion 1 27"/>
          <p:cNvSpPr/>
          <p:nvPr/>
        </p:nvSpPr>
        <p:spPr>
          <a:xfrm>
            <a:off x="4409549" y="2181696"/>
            <a:ext cx="782052" cy="805066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Explosion 1 28"/>
          <p:cNvSpPr/>
          <p:nvPr/>
        </p:nvSpPr>
        <p:spPr>
          <a:xfrm>
            <a:off x="2057215" y="307819"/>
            <a:ext cx="782052" cy="805066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Explosion 1 29"/>
          <p:cNvSpPr/>
          <p:nvPr/>
        </p:nvSpPr>
        <p:spPr>
          <a:xfrm>
            <a:off x="499934" y="3043264"/>
            <a:ext cx="782052" cy="805066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Explosion 1 30"/>
          <p:cNvSpPr/>
          <p:nvPr/>
        </p:nvSpPr>
        <p:spPr>
          <a:xfrm>
            <a:off x="3748312" y="4064800"/>
            <a:ext cx="782052" cy="805066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2473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62609" y="472086"/>
            <a:ext cx="4479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Im </a:t>
            </a:r>
            <a:r>
              <a:rPr lang="fr-FR" sz="3200" dirty="0" err="1" smtClean="0"/>
              <a:t>Jugendzentrum</a:t>
            </a:r>
            <a:r>
              <a:rPr lang="fr-FR" sz="3200" dirty="0" smtClean="0"/>
              <a:t>: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2862471" y="1477617"/>
            <a:ext cx="4479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Sonja …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2862471" y="2663682"/>
            <a:ext cx="4479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Thomas …</a:t>
            </a: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2862471" y="3770245"/>
            <a:ext cx="4479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Daniel …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2862471" y="4797287"/>
            <a:ext cx="4479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Leo …</a:t>
            </a:r>
            <a:endParaRPr lang="fr-FR" sz="3200" dirty="0"/>
          </a:p>
        </p:txBody>
      </p:sp>
      <p:sp>
        <p:nvSpPr>
          <p:cNvPr id="9" name="ZoneTexte 8"/>
          <p:cNvSpPr txBox="1"/>
          <p:nvPr/>
        </p:nvSpPr>
        <p:spPr>
          <a:xfrm>
            <a:off x="2862471" y="5824329"/>
            <a:ext cx="4479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Und</a:t>
            </a:r>
            <a:r>
              <a:rPr lang="fr-FR" sz="3200" dirty="0" smtClean="0"/>
              <a:t> </a:t>
            </a:r>
            <a:r>
              <a:rPr lang="fr-FR" sz="3200" dirty="0" err="1" smtClean="0"/>
              <a:t>ich</a:t>
            </a:r>
            <a:r>
              <a:rPr lang="fr-FR" sz="3200" dirty="0" smtClean="0"/>
              <a:t> …</a:t>
            </a:r>
            <a:endParaRPr lang="fr-FR" sz="32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95"/>
          <a:stretch/>
        </p:blipFill>
        <p:spPr>
          <a:xfrm>
            <a:off x="1566570" y="2478153"/>
            <a:ext cx="871830" cy="84212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4" r="30664" b="18763"/>
          <a:stretch/>
        </p:blipFill>
        <p:spPr>
          <a:xfrm>
            <a:off x="1550288" y="1285992"/>
            <a:ext cx="888112" cy="88851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5"/>
          <a:stretch/>
        </p:blipFill>
        <p:spPr>
          <a:xfrm>
            <a:off x="1566570" y="3663687"/>
            <a:ext cx="899263" cy="86211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3" t="13473" r="40467" b="-269"/>
          <a:stretch/>
        </p:blipFill>
        <p:spPr>
          <a:xfrm>
            <a:off x="1566570" y="4829447"/>
            <a:ext cx="871830" cy="829028"/>
          </a:xfrm>
          <a:prstGeom prst="rect">
            <a:avLst/>
          </a:prstGeom>
        </p:spPr>
      </p:pic>
      <p:pic>
        <p:nvPicPr>
          <p:cNvPr id="14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223" y="370049"/>
            <a:ext cx="1375530" cy="137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746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98782">
            <a:off x="457166" y="252664"/>
            <a:ext cx="7459579" cy="63526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9372">
            <a:off x="803467" y="582590"/>
            <a:ext cx="3138537" cy="205916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 rot="220425">
            <a:off x="4642978" y="363759"/>
            <a:ext cx="3382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Jugendzentrum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Dortmund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 rot="179879">
            <a:off x="300750" y="5716972"/>
            <a:ext cx="3512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Beethovenstraße</a:t>
            </a:r>
            <a:r>
              <a:rPr lang="fr-F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 44149 Dortmund</a:t>
            </a:r>
            <a:endParaRPr lang="fr-F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 rot="231387">
            <a:off x="4903204" y="3235560"/>
            <a:ext cx="35129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Unser</a:t>
            </a:r>
            <a:r>
              <a:rPr lang="fr-F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Angebot</a:t>
            </a:r>
            <a:endParaRPr lang="fr-FR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2400" dirty="0">
              <a:solidFill>
                <a:srgbClr val="C00000"/>
              </a:solidFill>
            </a:endParaRP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</a:t>
            </a:r>
            <a:r>
              <a:rPr lang="fr-FR" sz="2400" dirty="0" smtClean="0">
                <a:solidFill>
                  <a:srgbClr val="C00000"/>
                </a:solidFill>
              </a:rPr>
              <a:t>Sport</a:t>
            </a: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</a:t>
            </a:r>
            <a:r>
              <a:rPr lang="fr-FR" sz="2400" dirty="0" err="1" smtClean="0">
                <a:solidFill>
                  <a:srgbClr val="C00000"/>
                </a:solidFill>
              </a:rPr>
              <a:t>Tischtennis</a:t>
            </a:r>
            <a:endParaRPr lang="fr-FR" sz="2400" dirty="0" smtClean="0">
              <a:solidFill>
                <a:srgbClr val="C00000"/>
              </a:solidFill>
            </a:endParaRP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</a:t>
            </a:r>
            <a:r>
              <a:rPr lang="fr-FR" sz="2400" dirty="0" err="1" smtClean="0">
                <a:solidFill>
                  <a:srgbClr val="C00000"/>
                </a:solidFill>
              </a:rPr>
              <a:t>Skaten</a:t>
            </a:r>
            <a:endParaRPr lang="fr-FR" sz="2400" dirty="0" smtClean="0">
              <a:solidFill>
                <a:srgbClr val="C00000"/>
              </a:solidFill>
            </a:endParaRP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Billard</a:t>
            </a:r>
            <a:endParaRPr lang="fr-FR" sz="2400" dirty="0" smtClean="0">
              <a:solidFill>
                <a:srgbClr val="C00000"/>
              </a:solidFill>
            </a:endParaRP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</a:t>
            </a:r>
            <a:r>
              <a:rPr lang="fr-FR" sz="2400" dirty="0" smtClean="0">
                <a:solidFill>
                  <a:srgbClr val="C00000"/>
                </a:solidFill>
              </a:rPr>
              <a:t>Rap</a:t>
            </a: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</a:t>
            </a:r>
            <a:r>
              <a:rPr lang="fr-FR" sz="2400" dirty="0" err="1" smtClean="0">
                <a:solidFill>
                  <a:srgbClr val="C00000"/>
                </a:solidFill>
              </a:rPr>
              <a:t>Videomontage</a:t>
            </a:r>
            <a:endParaRPr lang="fr-FR" sz="2400" dirty="0">
              <a:solidFill>
                <a:srgbClr val="C00000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268" y="32849"/>
            <a:ext cx="618733" cy="867945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7927050" y="2705515"/>
            <a:ext cx="43003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 3" panose="05040102010807070707" pitchFamily="18" charset="2"/>
              <a:buChar char=""/>
            </a:pPr>
            <a:r>
              <a:rPr lang="fr-FR" sz="2400" dirty="0" err="1" smtClean="0">
                <a:sym typeface="Wingdings 3" panose="05040102010807070707" pitchFamily="18" charset="2"/>
              </a:rPr>
              <a:t>Das</a:t>
            </a:r>
            <a:r>
              <a:rPr lang="fr-FR" sz="2400" dirty="0" smtClean="0"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sym typeface="Wingdings 3" panose="05040102010807070707" pitchFamily="18" charset="2"/>
              </a:rPr>
              <a:t>Dokument</a:t>
            </a:r>
            <a:r>
              <a:rPr lang="fr-FR" sz="2400" dirty="0" smtClean="0"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sym typeface="Wingdings 3" panose="05040102010807070707" pitchFamily="18" charset="2"/>
              </a:rPr>
              <a:t>ist</a:t>
            </a:r>
            <a:r>
              <a:rPr lang="fr-FR" sz="2400" dirty="0" smtClean="0">
                <a:sym typeface="Wingdings 3" panose="05040102010807070707" pitchFamily="18" charset="2"/>
              </a:rPr>
              <a:t> …</a:t>
            </a:r>
          </a:p>
          <a:p>
            <a:pPr marL="342900" indent="-342900">
              <a:buFont typeface="Wingdings 3" panose="05040102010807070707" pitchFamily="18" charset="2"/>
              <a:buChar char=""/>
            </a:pPr>
            <a:endParaRPr lang="fr-FR" sz="2400" dirty="0">
              <a:sym typeface="Wingdings 3" panose="05040102010807070707" pitchFamily="18" charset="2"/>
            </a:endParaRPr>
          </a:p>
          <a:p>
            <a:r>
              <a:rPr lang="fr-FR" sz="2400" dirty="0">
                <a:sym typeface="Wingdings 3" panose="05040102010807070707" pitchFamily="18" charset="2"/>
              </a:rPr>
              <a:t>	</a:t>
            </a:r>
            <a:r>
              <a:rPr lang="fr-FR" sz="2400" dirty="0" smtClean="0">
                <a:sym typeface="Wingdings" panose="05000000000000000000" pitchFamily="2" charset="2"/>
              </a:rPr>
              <a:t> </a:t>
            </a:r>
            <a:r>
              <a:rPr lang="fr-FR" sz="2400" dirty="0" err="1" smtClean="0">
                <a:sym typeface="Wingdings" panose="05000000000000000000" pitchFamily="2" charset="2"/>
              </a:rPr>
              <a:t>ein</a:t>
            </a:r>
            <a:r>
              <a:rPr lang="fr-FR" sz="2400" dirty="0" smtClean="0">
                <a:sym typeface="Wingdings" panose="05000000000000000000" pitchFamily="2" charset="2"/>
              </a:rPr>
              <a:t> </a:t>
            </a:r>
            <a:r>
              <a:rPr lang="fr-FR" sz="2400" dirty="0" err="1" smtClean="0">
                <a:sym typeface="Wingdings" panose="05000000000000000000" pitchFamily="2" charset="2"/>
              </a:rPr>
              <a:t>Text</a:t>
            </a:r>
            <a:endParaRPr lang="fr-FR" sz="2400" dirty="0" smtClean="0">
              <a:sym typeface="Wingdings" panose="05000000000000000000" pitchFamily="2" charset="2"/>
            </a:endParaRPr>
          </a:p>
          <a:p>
            <a:r>
              <a:rPr lang="fr-FR" sz="2400" dirty="0" smtClean="0">
                <a:sym typeface="Wingdings" panose="05000000000000000000" pitchFamily="2" charset="2"/>
              </a:rPr>
              <a:t>	 </a:t>
            </a:r>
            <a:r>
              <a:rPr lang="fr-FR" sz="2400" dirty="0" err="1" smtClean="0">
                <a:sym typeface="Wingdings" panose="05000000000000000000" pitchFamily="2" charset="2"/>
              </a:rPr>
              <a:t>ein</a:t>
            </a:r>
            <a:r>
              <a:rPr lang="fr-FR" sz="2400" dirty="0" smtClean="0">
                <a:sym typeface="Wingdings" panose="05000000000000000000" pitchFamily="2" charset="2"/>
              </a:rPr>
              <a:t> </a:t>
            </a:r>
            <a:r>
              <a:rPr lang="fr-FR" sz="2400" dirty="0" err="1" smtClean="0">
                <a:sym typeface="Wingdings" panose="05000000000000000000" pitchFamily="2" charset="2"/>
              </a:rPr>
              <a:t>Plakat</a:t>
            </a:r>
            <a:endParaRPr lang="fr-FR" sz="2400" dirty="0" smtClean="0">
              <a:sym typeface="Wingdings" panose="05000000000000000000" pitchFamily="2" charset="2"/>
            </a:endParaRPr>
          </a:p>
          <a:p>
            <a:r>
              <a:rPr lang="fr-FR" sz="2400" dirty="0" smtClean="0">
                <a:sym typeface="Wingdings" panose="05000000000000000000" pitchFamily="2" charset="2"/>
              </a:rPr>
              <a:t>	 </a:t>
            </a:r>
            <a:r>
              <a:rPr lang="fr-FR" sz="2400" dirty="0" err="1" smtClean="0">
                <a:sym typeface="Wingdings" panose="05000000000000000000" pitchFamily="2" charset="2"/>
              </a:rPr>
              <a:t>ein</a:t>
            </a:r>
            <a:r>
              <a:rPr lang="fr-FR" sz="2400" dirty="0" smtClean="0">
                <a:sym typeface="Wingdings" panose="05000000000000000000" pitchFamily="2" charset="2"/>
              </a:rPr>
              <a:t> </a:t>
            </a:r>
            <a:r>
              <a:rPr lang="fr-FR" sz="2400" dirty="0" err="1" smtClean="0">
                <a:sym typeface="Wingdings" panose="05000000000000000000" pitchFamily="2" charset="2"/>
              </a:rPr>
              <a:t>Dialog</a:t>
            </a:r>
            <a:endParaRPr lang="fr-FR" sz="2400" dirty="0" smtClean="0">
              <a:sym typeface="Wingdings" panose="05000000000000000000" pitchFamily="2" charset="2"/>
            </a:endParaRPr>
          </a:p>
          <a:p>
            <a:endParaRPr lang="fr-FR" sz="2400" dirty="0" smtClean="0">
              <a:sym typeface="Wingdings" panose="05000000000000000000" pitchFamily="2" charset="2"/>
            </a:endParaRPr>
          </a:p>
          <a:p>
            <a:endParaRPr lang="fr-FR" sz="2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8672113" y="3659622"/>
            <a:ext cx="85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</a:t>
            </a:r>
            <a:endParaRPr lang="fr-F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3" descr="C:\Users\Pierre\Pictures\Bibliothèque multimédia Microsoft\j043393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192" y="375346"/>
            <a:ext cx="1293418" cy="129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0400">
            <a:off x="663499" y="2555963"/>
            <a:ext cx="2616064" cy="174623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04"/>
          <a:stretch/>
        </p:blipFill>
        <p:spPr>
          <a:xfrm rot="305356">
            <a:off x="2676058" y="1451192"/>
            <a:ext cx="2144509" cy="159025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4" r="5967"/>
          <a:stretch/>
        </p:blipFill>
        <p:spPr>
          <a:xfrm rot="21237530">
            <a:off x="2445849" y="2755895"/>
            <a:ext cx="2104812" cy="208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0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98782">
            <a:off x="457166" y="252664"/>
            <a:ext cx="7459579" cy="63526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 rot="220425">
            <a:off x="4642978" y="363759"/>
            <a:ext cx="3382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Jugendzentrum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Dortmund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 rot="179879">
            <a:off x="300750" y="5716972"/>
            <a:ext cx="3512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Beethovenstraße</a:t>
            </a:r>
            <a:r>
              <a:rPr lang="fr-F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 44149 Dortmund</a:t>
            </a:r>
            <a:endParaRPr lang="fr-F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 rot="231387">
            <a:off x="4903204" y="3235560"/>
            <a:ext cx="35129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Unser</a:t>
            </a:r>
            <a:r>
              <a:rPr lang="fr-F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Angebot</a:t>
            </a:r>
            <a:endParaRPr lang="fr-FR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2400" dirty="0">
              <a:solidFill>
                <a:srgbClr val="C00000"/>
              </a:solidFill>
            </a:endParaRP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</a:t>
            </a:r>
            <a:r>
              <a:rPr lang="fr-FR" sz="2400" dirty="0" smtClean="0">
                <a:solidFill>
                  <a:srgbClr val="C00000"/>
                </a:solidFill>
              </a:rPr>
              <a:t>Sport</a:t>
            </a: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</a:t>
            </a:r>
            <a:r>
              <a:rPr lang="fr-FR" sz="2400" dirty="0" err="1" smtClean="0">
                <a:solidFill>
                  <a:srgbClr val="C00000"/>
                </a:solidFill>
              </a:rPr>
              <a:t>Tischtennis</a:t>
            </a:r>
            <a:endParaRPr lang="fr-FR" sz="2400" dirty="0" smtClean="0">
              <a:solidFill>
                <a:srgbClr val="C00000"/>
              </a:solidFill>
            </a:endParaRP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</a:t>
            </a:r>
            <a:r>
              <a:rPr lang="fr-FR" sz="2400" dirty="0" err="1" smtClean="0">
                <a:solidFill>
                  <a:srgbClr val="C00000"/>
                </a:solidFill>
              </a:rPr>
              <a:t>Skaten</a:t>
            </a:r>
            <a:endParaRPr lang="fr-FR" sz="2400" dirty="0" smtClean="0">
              <a:solidFill>
                <a:srgbClr val="C00000"/>
              </a:solidFill>
            </a:endParaRP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Billard</a:t>
            </a:r>
            <a:endParaRPr lang="fr-FR" sz="2400" dirty="0" smtClean="0">
              <a:solidFill>
                <a:srgbClr val="C00000"/>
              </a:solidFill>
            </a:endParaRP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</a:t>
            </a:r>
            <a:r>
              <a:rPr lang="fr-FR" sz="2400" dirty="0" smtClean="0">
                <a:solidFill>
                  <a:srgbClr val="C00000"/>
                </a:solidFill>
              </a:rPr>
              <a:t>Rap</a:t>
            </a: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</a:t>
            </a:r>
            <a:r>
              <a:rPr lang="fr-FR" sz="2400" dirty="0" err="1" smtClean="0">
                <a:solidFill>
                  <a:srgbClr val="C00000"/>
                </a:solidFill>
              </a:rPr>
              <a:t>Videomontage</a:t>
            </a:r>
            <a:endParaRPr lang="fr-FR" sz="2400" dirty="0">
              <a:solidFill>
                <a:srgbClr val="C00000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268" y="32849"/>
            <a:ext cx="618733" cy="867945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7927050" y="2705515"/>
            <a:ext cx="43003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 3" panose="05040102010807070707" pitchFamily="18" charset="2"/>
              <a:buChar char=""/>
            </a:pPr>
            <a:r>
              <a:rPr lang="fr-FR" sz="2400" dirty="0" err="1" smtClean="0">
                <a:sym typeface="Wingdings 3" panose="05040102010807070707" pitchFamily="18" charset="2"/>
              </a:rPr>
              <a:t>Das</a:t>
            </a:r>
            <a:r>
              <a:rPr lang="fr-FR" sz="2400" dirty="0" smtClean="0"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sym typeface="Wingdings 3" panose="05040102010807070707" pitchFamily="18" charset="2"/>
              </a:rPr>
              <a:t>Thema</a:t>
            </a:r>
            <a:r>
              <a:rPr lang="fr-FR" sz="2400" dirty="0" smtClean="0"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sym typeface="Wingdings 3" panose="05040102010807070707" pitchFamily="18" charset="2"/>
              </a:rPr>
              <a:t>ist</a:t>
            </a:r>
            <a:r>
              <a:rPr lang="fr-FR" sz="2400" dirty="0" smtClean="0">
                <a:sym typeface="Wingdings 3" panose="05040102010807070707" pitchFamily="18" charset="2"/>
              </a:rPr>
              <a:t> …</a:t>
            </a:r>
          </a:p>
          <a:p>
            <a:pPr marL="342900" indent="-342900">
              <a:buFont typeface="Wingdings 3" panose="05040102010807070707" pitchFamily="18" charset="2"/>
              <a:buChar char=""/>
            </a:pPr>
            <a:endParaRPr lang="fr-FR" sz="2400" dirty="0">
              <a:sym typeface="Wingdings 3" panose="05040102010807070707" pitchFamily="18" charset="2"/>
            </a:endParaRPr>
          </a:p>
          <a:p>
            <a:r>
              <a:rPr lang="fr-FR" sz="2400" dirty="0">
                <a:sym typeface="Wingdings 3" panose="05040102010807070707" pitchFamily="18" charset="2"/>
              </a:rPr>
              <a:t>	</a:t>
            </a:r>
            <a:r>
              <a:rPr lang="fr-FR" sz="2400" dirty="0" smtClean="0">
                <a:sym typeface="Wingdings" panose="05000000000000000000" pitchFamily="2" charset="2"/>
              </a:rPr>
              <a:t> </a:t>
            </a:r>
            <a:r>
              <a:rPr lang="fr-FR" sz="2400" dirty="0" err="1" smtClean="0">
                <a:sym typeface="Wingdings" panose="05000000000000000000" pitchFamily="2" charset="2"/>
              </a:rPr>
              <a:t>ein</a:t>
            </a:r>
            <a:r>
              <a:rPr lang="fr-FR" sz="2400" dirty="0" smtClean="0">
                <a:sym typeface="Wingdings" panose="05000000000000000000" pitchFamily="2" charset="2"/>
              </a:rPr>
              <a:t> Theater</a:t>
            </a:r>
          </a:p>
          <a:p>
            <a:r>
              <a:rPr lang="fr-FR" sz="2400" dirty="0" smtClean="0">
                <a:sym typeface="Wingdings" panose="05000000000000000000" pitchFamily="2" charset="2"/>
              </a:rPr>
              <a:t>	 </a:t>
            </a:r>
            <a:r>
              <a:rPr lang="fr-FR" sz="2400" dirty="0" err="1" smtClean="0">
                <a:sym typeface="Wingdings" panose="05000000000000000000" pitchFamily="2" charset="2"/>
              </a:rPr>
              <a:t>ein</a:t>
            </a:r>
            <a:r>
              <a:rPr lang="fr-FR" sz="2400" dirty="0" err="1" smtClean="0">
                <a:sym typeface="Wingdings" panose="05000000000000000000" pitchFamily="2" charset="2"/>
              </a:rPr>
              <a:t>e</a:t>
            </a:r>
            <a:r>
              <a:rPr lang="fr-FR" sz="2400" dirty="0" smtClean="0">
                <a:sym typeface="Wingdings" panose="05000000000000000000" pitchFamily="2" charset="2"/>
              </a:rPr>
              <a:t> </a:t>
            </a:r>
            <a:r>
              <a:rPr lang="fr-FR" sz="2400" dirty="0" err="1" smtClean="0">
                <a:sym typeface="Wingdings" panose="05000000000000000000" pitchFamily="2" charset="2"/>
              </a:rPr>
              <a:t>Schule</a:t>
            </a:r>
            <a:endParaRPr lang="fr-FR" sz="2400" dirty="0" smtClean="0">
              <a:sym typeface="Wingdings" panose="05000000000000000000" pitchFamily="2" charset="2"/>
            </a:endParaRPr>
          </a:p>
          <a:p>
            <a:r>
              <a:rPr lang="fr-FR" sz="2400" dirty="0" smtClean="0">
                <a:sym typeface="Wingdings" panose="05000000000000000000" pitchFamily="2" charset="2"/>
              </a:rPr>
              <a:t>	 </a:t>
            </a:r>
            <a:r>
              <a:rPr lang="fr-FR" sz="2400" dirty="0" err="1" smtClean="0">
                <a:sym typeface="Wingdings" panose="05000000000000000000" pitchFamily="2" charset="2"/>
              </a:rPr>
              <a:t>ein</a:t>
            </a:r>
            <a:r>
              <a:rPr lang="fr-FR" sz="2400" dirty="0" smtClean="0">
                <a:sym typeface="Wingdings" panose="05000000000000000000" pitchFamily="2" charset="2"/>
              </a:rPr>
              <a:t> </a:t>
            </a:r>
            <a:r>
              <a:rPr lang="fr-FR" sz="2400" dirty="0" err="1" smtClean="0">
                <a:sym typeface="Wingdings" panose="05000000000000000000" pitchFamily="2" charset="2"/>
              </a:rPr>
              <a:t>Jugendzentrum</a:t>
            </a:r>
            <a:endParaRPr lang="fr-FR" sz="2400" dirty="0" smtClean="0">
              <a:sym typeface="Wingdings" panose="05000000000000000000" pitchFamily="2" charset="2"/>
            </a:endParaRPr>
          </a:p>
          <a:p>
            <a:endParaRPr lang="fr-FR" sz="2400" dirty="0" smtClean="0">
              <a:sym typeface="Wingdings" panose="05000000000000000000" pitchFamily="2" charset="2"/>
            </a:endParaRPr>
          </a:p>
          <a:p>
            <a:endParaRPr lang="fr-FR" sz="2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8672113" y="4020576"/>
            <a:ext cx="85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</a:t>
            </a:r>
            <a:endParaRPr lang="fr-F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9372">
            <a:off x="803467" y="582590"/>
            <a:ext cx="3138537" cy="205916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0400">
            <a:off x="663499" y="2555963"/>
            <a:ext cx="2616064" cy="1746231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04"/>
          <a:stretch/>
        </p:blipFill>
        <p:spPr>
          <a:xfrm rot="305356">
            <a:off x="2676058" y="1451192"/>
            <a:ext cx="2144509" cy="159025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4" r="5967"/>
          <a:stretch/>
        </p:blipFill>
        <p:spPr>
          <a:xfrm rot="21237530">
            <a:off x="2445849" y="2755895"/>
            <a:ext cx="2104812" cy="208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28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98782">
            <a:off x="457166" y="252664"/>
            <a:ext cx="7459579" cy="63526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 rot="220425">
            <a:off x="4642978" y="363759"/>
            <a:ext cx="3382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Jugendzentrum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Dortmund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 rot="179879">
            <a:off x="300750" y="5716972"/>
            <a:ext cx="3512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Beethovenstraße</a:t>
            </a:r>
            <a:r>
              <a:rPr lang="fr-F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 44149 Dortmund</a:t>
            </a:r>
            <a:endParaRPr lang="fr-F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 rot="231387">
            <a:off x="4903204" y="3235560"/>
            <a:ext cx="35129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Unser</a:t>
            </a:r>
            <a:r>
              <a:rPr lang="fr-F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Angebot</a:t>
            </a:r>
            <a:endParaRPr lang="fr-FR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2400" dirty="0">
              <a:solidFill>
                <a:srgbClr val="C00000"/>
              </a:solidFill>
            </a:endParaRP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</a:t>
            </a:r>
            <a:r>
              <a:rPr lang="fr-FR" sz="2400" dirty="0" smtClean="0">
                <a:solidFill>
                  <a:srgbClr val="C00000"/>
                </a:solidFill>
              </a:rPr>
              <a:t>Sport</a:t>
            </a: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</a:t>
            </a:r>
            <a:r>
              <a:rPr lang="fr-FR" sz="2400" dirty="0" err="1" smtClean="0">
                <a:solidFill>
                  <a:srgbClr val="C00000"/>
                </a:solidFill>
              </a:rPr>
              <a:t>Tischtennis</a:t>
            </a:r>
            <a:endParaRPr lang="fr-FR" sz="2400" dirty="0" smtClean="0">
              <a:solidFill>
                <a:srgbClr val="C00000"/>
              </a:solidFill>
            </a:endParaRP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</a:t>
            </a:r>
            <a:r>
              <a:rPr lang="fr-FR" sz="2400" dirty="0" err="1" smtClean="0">
                <a:solidFill>
                  <a:srgbClr val="C00000"/>
                </a:solidFill>
              </a:rPr>
              <a:t>Skaten</a:t>
            </a:r>
            <a:endParaRPr lang="fr-FR" sz="2400" dirty="0" smtClean="0">
              <a:solidFill>
                <a:srgbClr val="C00000"/>
              </a:solidFill>
            </a:endParaRP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Billard</a:t>
            </a:r>
            <a:endParaRPr lang="fr-FR" sz="2400" dirty="0" smtClean="0">
              <a:solidFill>
                <a:srgbClr val="C00000"/>
              </a:solidFill>
            </a:endParaRP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</a:t>
            </a:r>
            <a:r>
              <a:rPr lang="fr-FR" sz="2400" dirty="0" smtClean="0">
                <a:solidFill>
                  <a:srgbClr val="C00000"/>
                </a:solidFill>
              </a:rPr>
              <a:t>Rap</a:t>
            </a: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</a:t>
            </a:r>
            <a:r>
              <a:rPr lang="fr-FR" sz="2400" dirty="0" err="1" smtClean="0">
                <a:solidFill>
                  <a:srgbClr val="C00000"/>
                </a:solidFill>
              </a:rPr>
              <a:t>Videomontage</a:t>
            </a:r>
            <a:endParaRPr lang="fr-FR" sz="2400" dirty="0">
              <a:solidFill>
                <a:srgbClr val="C00000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268" y="32849"/>
            <a:ext cx="618733" cy="867945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056070" y="2659349"/>
            <a:ext cx="4300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sym typeface="Wingdings 3" panose="05040102010807070707" pitchFamily="18" charset="2"/>
              </a:rPr>
              <a:t>Finde</a:t>
            </a:r>
            <a:r>
              <a:rPr lang="fr-FR" sz="2400" dirty="0" smtClean="0">
                <a:sym typeface="Wingdings 3" panose="05040102010807070707" pitchFamily="18" charset="2"/>
              </a:rPr>
              <a:t> die Adresse des </a:t>
            </a:r>
            <a:r>
              <a:rPr lang="fr-FR" sz="2400" dirty="0" err="1" smtClean="0">
                <a:sym typeface="Wingdings 3" panose="05040102010807070707" pitchFamily="18" charset="2"/>
              </a:rPr>
              <a:t>Jugendzentrums</a:t>
            </a:r>
            <a:r>
              <a:rPr lang="fr-FR" sz="2400" dirty="0" smtClean="0">
                <a:sym typeface="Wingdings 3" panose="05040102010807070707" pitchFamily="18" charset="2"/>
              </a:rPr>
              <a:t>!</a:t>
            </a:r>
            <a:endParaRPr lang="fr-FR" sz="24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9372">
            <a:off x="803467" y="582590"/>
            <a:ext cx="3138537" cy="205916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0400">
            <a:off x="663499" y="2555963"/>
            <a:ext cx="2616064" cy="174623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04"/>
          <a:stretch/>
        </p:blipFill>
        <p:spPr>
          <a:xfrm rot="305356">
            <a:off x="2676058" y="1451192"/>
            <a:ext cx="2144509" cy="159025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4" r="5967"/>
          <a:stretch/>
        </p:blipFill>
        <p:spPr>
          <a:xfrm rot="21237530">
            <a:off x="2445849" y="2755895"/>
            <a:ext cx="2104812" cy="208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03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98782">
            <a:off x="457166" y="252664"/>
            <a:ext cx="7459579" cy="63526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 rot="220425">
            <a:off x="4642978" y="363759"/>
            <a:ext cx="3382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Jugendzentrum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Dortmund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 rot="179879">
            <a:off x="300750" y="5716972"/>
            <a:ext cx="3512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Beethovenstraße</a:t>
            </a:r>
            <a:r>
              <a:rPr lang="fr-F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 44149 Dortmund</a:t>
            </a:r>
            <a:endParaRPr lang="fr-F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 rot="231387">
            <a:off x="4903204" y="3235560"/>
            <a:ext cx="35129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Unser</a:t>
            </a:r>
            <a:r>
              <a:rPr lang="fr-F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Angebot</a:t>
            </a:r>
            <a:endParaRPr lang="fr-FR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2400" dirty="0">
              <a:solidFill>
                <a:srgbClr val="C00000"/>
              </a:solidFill>
            </a:endParaRP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</a:t>
            </a:r>
            <a:r>
              <a:rPr lang="fr-FR" sz="2400" dirty="0" smtClean="0">
                <a:solidFill>
                  <a:srgbClr val="C00000"/>
                </a:solidFill>
              </a:rPr>
              <a:t>Sport</a:t>
            </a: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</a:t>
            </a:r>
            <a:r>
              <a:rPr lang="fr-FR" sz="2400" dirty="0" err="1" smtClean="0">
                <a:solidFill>
                  <a:srgbClr val="C00000"/>
                </a:solidFill>
              </a:rPr>
              <a:t>Tischtennis</a:t>
            </a:r>
            <a:endParaRPr lang="fr-FR" sz="2400" dirty="0" smtClean="0">
              <a:solidFill>
                <a:srgbClr val="C00000"/>
              </a:solidFill>
            </a:endParaRP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</a:t>
            </a:r>
            <a:r>
              <a:rPr lang="fr-FR" sz="2400" dirty="0" err="1" smtClean="0">
                <a:solidFill>
                  <a:srgbClr val="C00000"/>
                </a:solidFill>
              </a:rPr>
              <a:t>Skaten</a:t>
            </a:r>
            <a:endParaRPr lang="fr-FR" sz="2400" dirty="0" smtClean="0">
              <a:solidFill>
                <a:srgbClr val="C00000"/>
              </a:solidFill>
            </a:endParaRP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Billard</a:t>
            </a:r>
            <a:endParaRPr lang="fr-FR" sz="2400" dirty="0" smtClean="0">
              <a:solidFill>
                <a:srgbClr val="C00000"/>
              </a:solidFill>
            </a:endParaRP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</a:t>
            </a:r>
            <a:r>
              <a:rPr lang="fr-FR" sz="2400" dirty="0" smtClean="0">
                <a:solidFill>
                  <a:srgbClr val="C00000"/>
                </a:solidFill>
              </a:rPr>
              <a:t>Rap</a:t>
            </a: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</a:t>
            </a:r>
            <a:r>
              <a:rPr lang="fr-FR" sz="2400" dirty="0" err="1" smtClean="0">
                <a:solidFill>
                  <a:srgbClr val="C00000"/>
                </a:solidFill>
              </a:rPr>
              <a:t>Videomontage</a:t>
            </a:r>
            <a:endParaRPr lang="fr-FR" sz="2400" dirty="0">
              <a:solidFill>
                <a:srgbClr val="C00000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268" y="32849"/>
            <a:ext cx="618733" cy="867945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056070" y="2659349"/>
            <a:ext cx="4300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ym typeface="Wingdings 3" panose="05040102010807070707" pitchFamily="18" charset="2"/>
              </a:rPr>
              <a:t> Welche </a:t>
            </a:r>
            <a:r>
              <a:rPr lang="fr-FR" sz="2400" dirty="0" err="1" smtClean="0">
                <a:sym typeface="Wingdings 3" panose="05040102010807070707" pitchFamily="18" charset="2"/>
              </a:rPr>
              <a:t>Aktivitäten</a:t>
            </a:r>
            <a:r>
              <a:rPr lang="fr-FR" sz="2400" dirty="0" smtClean="0"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sym typeface="Wingdings 3" panose="05040102010807070707" pitchFamily="18" charset="2"/>
              </a:rPr>
              <a:t>bietet</a:t>
            </a:r>
            <a:r>
              <a:rPr lang="fr-FR" sz="2400" dirty="0" smtClean="0"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sym typeface="Wingdings 3" panose="05040102010807070707" pitchFamily="18" charset="2"/>
              </a:rPr>
              <a:t>das</a:t>
            </a:r>
            <a:r>
              <a:rPr lang="fr-FR" sz="2400" dirty="0" smtClean="0"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sym typeface="Wingdings 3" panose="05040102010807070707" pitchFamily="18" charset="2"/>
              </a:rPr>
              <a:t>Jugendzentrum</a:t>
            </a:r>
            <a:r>
              <a:rPr lang="fr-FR" sz="2400" dirty="0" smtClean="0">
                <a:sym typeface="Wingdings 3" panose="05040102010807070707" pitchFamily="18" charset="2"/>
              </a:rPr>
              <a:t> an?</a:t>
            </a:r>
            <a:endParaRPr lang="fr-FR" sz="24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9372">
            <a:off x="803467" y="582590"/>
            <a:ext cx="3138537" cy="205916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0400">
            <a:off x="663499" y="2555963"/>
            <a:ext cx="2616064" cy="174623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04"/>
          <a:stretch/>
        </p:blipFill>
        <p:spPr>
          <a:xfrm rot="305356">
            <a:off x="2676058" y="1451192"/>
            <a:ext cx="2144509" cy="159025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4" r="5967"/>
          <a:stretch/>
        </p:blipFill>
        <p:spPr>
          <a:xfrm rot="21237530">
            <a:off x="2445849" y="2755895"/>
            <a:ext cx="2104812" cy="208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90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2000042" y="4551466"/>
            <a:ext cx="8239421" cy="2392363"/>
          </a:xfrm>
        </p:spPr>
        <p:txBody>
          <a:bodyPr/>
          <a:lstStyle/>
          <a:p>
            <a:r>
              <a:rPr lang="fr-FR" sz="3600" dirty="0" smtClean="0"/>
              <a:t>(</a:t>
            </a:r>
            <a:r>
              <a:rPr lang="fr-FR" sz="3600" dirty="0" err="1"/>
              <a:t>Ü</a:t>
            </a:r>
            <a:r>
              <a:rPr lang="fr-FR" sz="3600" dirty="0" err="1" smtClean="0"/>
              <a:t>bungsheft</a:t>
            </a:r>
            <a:r>
              <a:rPr lang="fr-FR" sz="3600" dirty="0" smtClean="0"/>
              <a:t> </a:t>
            </a:r>
            <a:r>
              <a:rPr lang="fr-FR" sz="3600" dirty="0" err="1" smtClean="0"/>
              <a:t>Seite</a:t>
            </a:r>
            <a:r>
              <a:rPr lang="fr-FR" sz="3600" dirty="0" smtClean="0"/>
              <a:t> 10)</a:t>
            </a:r>
            <a:endParaRPr lang="fr-FR" sz="3600" dirty="0"/>
          </a:p>
        </p:txBody>
      </p:sp>
      <p:pic>
        <p:nvPicPr>
          <p:cNvPr id="9" name="Espace réservé pour une image 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" r="5886"/>
          <a:stretch>
            <a:fillRect/>
          </a:stretch>
        </p:blipFill>
        <p:spPr/>
      </p:pic>
      <p:pic>
        <p:nvPicPr>
          <p:cNvPr id="10" name="Espace réservé pour une image  9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2" b="16312"/>
          <a:stretch>
            <a:fillRect/>
          </a:stretch>
        </p:blipFill>
        <p:spPr/>
      </p:pic>
      <p:pic>
        <p:nvPicPr>
          <p:cNvPr id="8" name="Picture 2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322" y="3042759"/>
            <a:ext cx="144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530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98782">
            <a:off x="457166" y="252664"/>
            <a:ext cx="7459579" cy="63526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 rot="220425">
            <a:off x="4642978" y="363759"/>
            <a:ext cx="3382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Jugendzentrum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Dortmund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 rot="179879">
            <a:off x="300750" y="5716972"/>
            <a:ext cx="3512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Beethovenstraße</a:t>
            </a:r>
            <a:r>
              <a:rPr lang="fr-F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 44149 Dortmund</a:t>
            </a:r>
            <a:endParaRPr lang="fr-F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 rot="231387">
            <a:off x="4903204" y="3235560"/>
            <a:ext cx="35129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Unser</a:t>
            </a:r>
            <a:r>
              <a:rPr lang="fr-F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Angebot</a:t>
            </a:r>
            <a:endParaRPr lang="fr-FR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2400" dirty="0">
              <a:solidFill>
                <a:srgbClr val="C00000"/>
              </a:solidFill>
            </a:endParaRP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</a:t>
            </a:r>
            <a:r>
              <a:rPr lang="fr-FR" sz="2400" dirty="0" smtClean="0">
                <a:solidFill>
                  <a:srgbClr val="C00000"/>
                </a:solidFill>
              </a:rPr>
              <a:t>Sport</a:t>
            </a: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</a:t>
            </a:r>
            <a:r>
              <a:rPr lang="fr-FR" sz="2400" dirty="0" err="1" smtClean="0">
                <a:solidFill>
                  <a:srgbClr val="C00000"/>
                </a:solidFill>
              </a:rPr>
              <a:t>Tischtennis</a:t>
            </a:r>
            <a:endParaRPr lang="fr-FR" sz="2400" dirty="0" smtClean="0">
              <a:solidFill>
                <a:srgbClr val="C00000"/>
              </a:solidFill>
            </a:endParaRP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</a:t>
            </a:r>
            <a:r>
              <a:rPr lang="fr-FR" sz="2400" dirty="0" err="1" smtClean="0">
                <a:solidFill>
                  <a:srgbClr val="C00000"/>
                </a:solidFill>
              </a:rPr>
              <a:t>Skaten</a:t>
            </a:r>
            <a:endParaRPr lang="fr-FR" sz="2400" dirty="0" smtClean="0">
              <a:solidFill>
                <a:srgbClr val="C00000"/>
              </a:solidFill>
            </a:endParaRP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Billard</a:t>
            </a:r>
            <a:endParaRPr lang="fr-FR" sz="2400" dirty="0" smtClean="0">
              <a:solidFill>
                <a:srgbClr val="C00000"/>
              </a:solidFill>
            </a:endParaRP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</a:t>
            </a:r>
            <a:r>
              <a:rPr lang="fr-FR" sz="2400" dirty="0" smtClean="0">
                <a:solidFill>
                  <a:srgbClr val="C00000"/>
                </a:solidFill>
              </a:rPr>
              <a:t>Rap</a:t>
            </a: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</a:t>
            </a:r>
            <a:r>
              <a:rPr lang="fr-FR" sz="2400" dirty="0" err="1" smtClean="0">
                <a:solidFill>
                  <a:srgbClr val="C00000"/>
                </a:solidFill>
              </a:rPr>
              <a:t>Videomontage</a:t>
            </a:r>
            <a:endParaRPr lang="fr-FR" sz="2400" dirty="0">
              <a:solidFill>
                <a:srgbClr val="C00000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268" y="32849"/>
            <a:ext cx="618733" cy="867945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056070" y="2659349"/>
            <a:ext cx="4300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sym typeface="Wingdings 3" panose="05040102010807070707" pitchFamily="18" charset="2"/>
              </a:rPr>
              <a:t>Zu</a:t>
            </a:r>
            <a:r>
              <a:rPr lang="fr-FR" sz="2400" dirty="0" smtClean="0"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sym typeface="Wingdings 3" panose="05040102010807070707" pitchFamily="18" charset="2"/>
              </a:rPr>
              <a:t>welchem</a:t>
            </a:r>
            <a:r>
              <a:rPr lang="fr-FR" sz="2400" dirty="0" smtClean="0"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sym typeface="Wingdings 3" panose="05040102010807070707" pitchFamily="18" charset="2"/>
              </a:rPr>
              <a:t>Foto</a:t>
            </a:r>
            <a:r>
              <a:rPr lang="fr-FR" sz="2400" dirty="0" smtClean="0"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sym typeface="Wingdings 3" panose="05040102010807070707" pitchFamily="18" charset="2"/>
              </a:rPr>
              <a:t>passt</a:t>
            </a:r>
            <a:r>
              <a:rPr lang="fr-FR" sz="2400" dirty="0" smtClean="0">
                <a:sym typeface="Wingdings 3" panose="05040102010807070707" pitchFamily="18" charset="2"/>
              </a:rPr>
              <a:t> die </a:t>
            </a:r>
            <a:r>
              <a:rPr lang="fr-FR" sz="2400" dirty="0" err="1" smtClean="0">
                <a:sym typeface="Wingdings 3" panose="05040102010807070707" pitchFamily="18" charset="2"/>
              </a:rPr>
              <a:t>Szene</a:t>
            </a:r>
            <a:r>
              <a:rPr lang="fr-FR" sz="2400" dirty="0" smtClean="0">
                <a:sym typeface="Wingdings 3" panose="05040102010807070707" pitchFamily="18" charset="2"/>
              </a:rPr>
              <a:t> A?</a:t>
            </a:r>
            <a:endParaRPr lang="fr-FR" sz="2400" dirty="0"/>
          </a:p>
        </p:txBody>
      </p:sp>
      <p:sp>
        <p:nvSpPr>
          <p:cNvPr id="17" name="Explosion 1 16"/>
          <p:cNvSpPr/>
          <p:nvPr/>
        </p:nvSpPr>
        <p:spPr>
          <a:xfrm>
            <a:off x="646110" y="2657789"/>
            <a:ext cx="782052" cy="805066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094076" y="3721178"/>
            <a:ext cx="430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ym typeface="Wingdings 3" panose="05040102010807070707" pitchFamily="18" charset="2"/>
              </a:rPr>
              <a:t>Szene</a:t>
            </a:r>
            <a:r>
              <a:rPr lang="fr-FR" sz="2400" dirty="0" smtClean="0">
                <a:sym typeface="Wingdings 3" panose="05040102010807070707" pitchFamily="18" charset="2"/>
              </a:rPr>
              <a:t> A </a:t>
            </a:r>
            <a:r>
              <a:rPr lang="fr-FR" sz="2400" dirty="0" err="1" smtClean="0">
                <a:sym typeface="Wingdings 3" panose="05040102010807070707" pitchFamily="18" charset="2"/>
              </a:rPr>
              <a:t>passt</a:t>
            </a:r>
            <a:r>
              <a:rPr lang="fr-FR" sz="2400" dirty="0" smtClean="0"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sym typeface="Wingdings 3" panose="05040102010807070707" pitchFamily="18" charset="2"/>
              </a:rPr>
              <a:t>zu</a:t>
            </a:r>
            <a:r>
              <a:rPr lang="fr-FR" sz="2400" dirty="0" smtClean="0"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sym typeface="Wingdings 3" panose="05040102010807070707" pitchFamily="18" charset="2"/>
              </a:rPr>
              <a:t>Foto</a:t>
            </a:r>
            <a:r>
              <a:rPr lang="fr-FR" sz="2400" dirty="0" smtClean="0">
                <a:sym typeface="Wingdings 3" panose="05040102010807070707" pitchFamily="18" charset="2"/>
              </a:rPr>
              <a:t>      .</a:t>
            </a:r>
            <a:endParaRPr lang="fr-FR" sz="2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8094076" y="4312778"/>
            <a:ext cx="430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ym typeface="Wingdings 3" panose="05040102010807070707" pitchFamily="18" charset="2"/>
              </a:rPr>
              <a:t>Sonja</a:t>
            </a:r>
            <a:endParaRPr lang="fr-FR" sz="2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11221991" y="3721178"/>
            <a:ext cx="970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2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9111211" y="4312777"/>
            <a:ext cx="223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FF0000"/>
                </a:solidFill>
                <a:sym typeface="Wingdings 3" panose="05040102010807070707" pitchFamily="18" charset="2"/>
              </a:rPr>
              <a:t>s</a:t>
            </a:r>
            <a:r>
              <a:rPr lang="fr-FR" sz="2400" b="1" dirty="0" err="1" smtClean="0">
                <a:solidFill>
                  <a:srgbClr val="FF0000"/>
                </a:solidFill>
                <a:sym typeface="Wingdings 3" panose="05040102010807070707" pitchFamily="18" charset="2"/>
              </a:rPr>
              <a:t>chwimmt</a:t>
            </a:r>
            <a:r>
              <a:rPr lang="fr-FR" sz="2400" b="1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.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9372">
            <a:off x="803467" y="582590"/>
            <a:ext cx="3138537" cy="2059167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0400">
            <a:off x="663499" y="2555963"/>
            <a:ext cx="2616064" cy="174623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04"/>
          <a:stretch/>
        </p:blipFill>
        <p:spPr>
          <a:xfrm rot="305356">
            <a:off x="2676058" y="1451192"/>
            <a:ext cx="2144509" cy="1590258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4" r="5967"/>
          <a:stretch/>
        </p:blipFill>
        <p:spPr>
          <a:xfrm rot="21237530">
            <a:off x="2445849" y="2755895"/>
            <a:ext cx="2104812" cy="2082450"/>
          </a:xfrm>
          <a:prstGeom prst="rect">
            <a:avLst/>
          </a:prstGeom>
        </p:spPr>
      </p:pic>
      <p:sp>
        <p:nvSpPr>
          <p:cNvPr id="15" name="Explosion 1 14"/>
          <p:cNvSpPr/>
          <p:nvPr/>
        </p:nvSpPr>
        <p:spPr>
          <a:xfrm>
            <a:off x="4409549" y="2181696"/>
            <a:ext cx="782052" cy="805066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Explosion 1 27"/>
          <p:cNvSpPr/>
          <p:nvPr/>
        </p:nvSpPr>
        <p:spPr>
          <a:xfrm>
            <a:off x="2057215" y="307819"/>
            <a:ext cx="782052" cy="805066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Explosion 1 28"/>
          <p:cNvSpPr/>
          <p:nvPr/>
        </p:nvSpPr>
        <p:spPr>
          <a:xfrm>
            <a:off x="499934" y="3043264"/>
            <a:ext cx="782052" cy="805066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Explosion 1 29"/>
          <p:cNvSpPr/>
          <p:nvPr/>
        </p:nvSpPr>
        <p:spPr>
          <a:xfrm>
            <a:off x="3748312" y="4064800"/>
            <a:ext cx="782052" cy="805066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537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98782">
            <a:off x="457166" y="252664"/>
            <a:ext cx="7459579" cy="63526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 rot="220425">
            <a:off x="4642978" y="363759"/>
            <a:ext cx="3382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Jugendzentrum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Dortmund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 rot="179879">
            <a:off x="300750" y="5716972"/>
            <a:ext cx="3512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Beethovenstraße</a:t>
            </a:r>
            <a:r>
              <a:rPr lang="fr-F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 44149 Dortmund</a:t>
            </a:r>
            <a:endParaRPr lang="fr-F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 rot="231387">
            <a:off x="4903204" y="3235560"/>
            <a:ext cx="35129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Unser</a:t>
            </a:r>
            <a:r>
              <a:rPr lang="fr-F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Angebot</a:t>
            </a:r>
            <a:endParaRPr lang="fr-FR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2400" dirty="0">
              <a:solidFill>
                <a:srgbClr val="C00000"/>
              </a:solidFill>
            </a:endParaRP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</a:t>
            </a:r>
            <a:r>
              <a:rPr lang="fr-FR" sz="2400" dirty="0" smtClean="0">
                <a:solidFill>
                  <a:srgbClr val="C00000"/>
                </a:solidFill>
              </a:rPr>
              <a:t>Sport</a:t>
            </a: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</a:t>
            </a:r>
            <a:r>
              <a:rPr lang="fr-FR" sz="2400" dirty="0" err="1" smtClean="0">
                <a:solidFill>
                  <a:srgbClr val="C00000"/>
                </a:solidFill>
              </a:rPr>
              <a:t>Tischtennis</a:t>
            </a:r>
            <a:endParaRPr lang="fr-FR" sz="2400" dirty="0" smtClean="0">
              <a:solidFill>
                <a:srgbClr val="C00000"/>
              </a:solidFill>
            </a:endParaRP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</a:t>
            </a:r>
            <a:r>
              <a:rPr lang="fr-FR" sz="2400" dirty="0" err="1" smtClean="0">
                <a:solidFill>
                  <a:srgbClr val="C00000"/>
                </a:solidFill>
              </a:rPr>
              <a:t>Skaten</a:t>
            </a:r>
            <a:endParaRPr lang="fr-FR" sz="2400" dirty="0" smtClean="0">
              <a:solidFill>
                <a:srgbClr val="C00000"/>
              </a:solidFill>
            </a:endParaRP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Billard</a:t>
            </a:r>
            <a:endParaRPr lang="fr-FR" sz="2400" dirty="0" smtClean="0">
              <a:solidFill>
                <a:srgbClr val="C00000"/>
              </a:solidFill>
            </a:endParaRP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</a:t>
            </a:r>
            <a:r>
              <a:rPr lang="fr-FR" sz="2400" dirty="0" smtClean="0">
                <a:solidFill>
                  <a:srgbClr val="C00000"/>
                </a:solidFill>
              </a:rPr>
              <a:t>Rap</a:t>
            </a: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</a:t>
            </a:r>
            <a:r>
              <a:rPr lang="fr-FR" sz="2400" dirty="0" err="1" smtClean="0">
                <a:solidFill>
                  <a:srgbClr val="C00000"/>
                </a:solidFill>
              </a:rPr>
              <a:t>Videomontage</a:t>
            </a:r>
            <a:endParaRPr lang="fr-FR" sz="2400" dirty="0">
              <a:solidFill>
                <a:srgbClr val="C00000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268" y="32849"/>
            <a:ext cx="618733" cy="867945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056070" y="2659349"/>
            <a:ext cx="4300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sym typeface="Wingdings 3" panose="05040102010807070707" pitchFamily="18" charset="2"/>
              </a:rPr>
              <a:t>Zu</a:t>
            </a:r>
            <a:r>
              <a:rPr lang="fr-FR" sz="2400" dirty="0" smtClean="0"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sym typeface="Wingdings 3" panose="05040102010807070707" pitchFamily="18" charset="2"/>
              </a:rPr>
              <a:t>welchem</a:t>
            </a:r>
            <a:r>
              <a:rPr lang="fr-FR" sz="2400" dirty="0" smtClean="0"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sym typeface="Wingdings 3" panose="05040102010807070707" pitchFamily="18" charset="2"/>
              </a:rPr>
              <a:t>Foto</a:t>
            </a:r>
            <a:r>
              <a:rPr lang="fr-FR" sz="2400" dirty="0" smtClean="0"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sym typeface="Wingdings 3" panose="05040102010807070707" pitchFamily="18" charset="2"/>
              </a:rPr>
              <a:t>passt</a:t>
            </a:r>
            <a:r>
              <a:rPr lang="fr-FR" sz="2400" dirty="0" smtClean="0">
                <a:sym typeface="Wingdings 3" panose="05040102010807070707" pitchFamily="18" charset="2"/>
              </a:rPr>
              <a:t> die </a:t>
            </a:r>
            <a:r>
              <a:rPr lang="fr-FR" sz="2400" dirty="0" err="1" smtClean="0">
                <a:sym typeface="Wingdings 3" panose="05040102010807070707" pitchFamily="18" charset="2"/>
              </a:rPr>
              <a:t>Szene</a:t>
            </a:r>
            <a:r>
              <a:rPr lang="fr-FR" sz="2400" dirty="0" smtClean="0">
                <a:sym typeface="Wingdings 3" panose="05040102010807070707" pitchFamily="18" charset="2"/>
              </a:rPr>
              <a:t> B?</a:t>
            </a:r>
            <a:endParaRPr lang="fr-FR" sz="2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8094076" y="3721178"/>
            <a:ext cx="430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ym typeface="Wingdings 3" panose="05040102010807070707" pitchFamily="18" charset="2"/>
              </a:rPr>
              <a:t>Szene</a:t>
            </a:r>
            <a:r>
              <a:rPr lang="fr-FR" sz="2400" dirty="0" smtClean="0">
                <a:sym typeface="Wingdings 3" panose="05040102010807070707" pitchFamily="18" charset="2"/>
              </a:rPr>
              <a:t> B </a:t>
            </a:r>
            <a:r>
              <a:rPr lang="fr-FR" sz="2400" dirty="0" err="1" smtClean="0">
                <a:sym typeface="Wingdings 3" panose="05040102010807070707" pitchFamily="18" charset="2"/>
              </a:rPr>
              <a:t>passt</a:t>
            </a:r>
            <a:r>
              <a:rPr lang="fr-FR" sz="2400" dirty="0" smtClean="0"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sym typeface="Wingdings 3" panose="05040102010807070707" pitchFamily="18" charset="2"/>
              </a:rPr>
              <a:t>zu</a:t>
            </a:r>
            <a:r>
              <a:rPr lang="fr-FR" sz="2400" dirty="0" smtClean="0"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sym typeface="Wingdings 3" panose="05040102010807070707" pitchFamily="18" charset="2"/>
              </a:rPr>
              <a:t>Foto</a:t>
            </a:r>
            <a:r>
              <a:rPr lang="fr-FR" sz="2400" dirty="0" smtClean="0">
                <a:sym typeface="Wingdings 3" panose="05040102010807070707" pitchFamily="18" charset="2"/>
              </a:rPr>
              <a:t>      .</a:t>
            </a:r>
            <a:endParaRPr lang="fr-FR" sz="2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8094076" y="4312778"/>
            <a:ext cx="5184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ym typeface="Wingdings 3" panose="05040102010807070707" pitchFamily="18" charset="2"/>
              </a:rPr>
              <a:t>Thomas</a:t>
            </a:r>
            <a:endParaRPr lang="fr-FR" sz="2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11221991" y="3721178"/>
            <a:ext cx="970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sym typeface="Wingdings 3" panose="05040102010807070707" pitchFamily="18" charset="2"/>
              </a:rPr>
              <a:t>3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9283486" y="4312777"/>
            <a:ext cx="308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FF0000"/>
                </a:solidFill>
                <a:sym typeface="Wingdings 3" panose="05040102010807070707" pitchFamily="18" charset="2"/>
              </a:rPr>
              <a:t>s</a:t>
            </a:r>
            <a:r>
              <a:rPr lang="fr-FR" sz="2400" b="1" dirty="0" err="1" smtClean="0">
                <a:solidFill>
                  <a:srgbClr val="FF0000"/>
                </a:solidFill>
                <a:sym typeface="Wingdings 3" panose="05040102010807070707" pitchFamily="18" charset="2"/>
              </a:rPr>
              <a:t>pielt</a:t>
            </a:r>
            <a:r>
              <a:rPr lang="fr-FR" sz="2400" b="1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sym typeface="Wingdings 3" panose="05040102010807070707" pitchFamily="18" charset="2"/>
              </a:rPr>
              <a:t>Schlagzeug</a:t>
            </a:r>
            <a:r>
              <a:rPr lang="fr-FR" sz="2400" b="1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.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9372">
            <a:off x="803467" y="582590"/>
            <a:ext cx="3138537" cy="2059167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0400">
            <a:off x="663499" y="2555963"/>
            <a:ext cx="2616064" cy="174623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04"/>
          <a:stretch/>
        </p:blipFill>
        <p:spPr>
          <a:xfrm rot="305356">
            <a:off x="2676058" y="1451192"/>
            <a:ext cx="2144509" cy="1590258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4" r="5967"/>
          <a:stretch/>
        </p:blipFill>
        <p:spPr>
          <a:xfrm rot="21237530">
            <a:off x="2445849" y="2755895"/>
            <a:ext cx="2104812" cy="2082450"/>
          </a:xfrm>
          <a:prstGeom prst="rect">
            <a:avLst/>
          </a:prstGeom>
        </p:spPr>
      </p:pic>
      <p:sp>
        <p:nvSpPr>
          <p:cNvPr id="28" name="Explosion 1 27"/>
          <p:cNvSpPr/>
          <p:nvPr/>
        </p:nvSpPr>
        <p:spPr>
          <a:xfrm>
            <a:off x="4409549" y="2181696"/>
            <a:ext cx="782052" cy="805066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Explosion 1 28"/>
          <p:cNvSpPr/>
          <p:nvPr/>
        </p:nvSpPr>
        <p:spPr>
          <a:xfrm>
            <a:off x="2057215" y="307819"/>
            <a:ext cx="782052" cy="805066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Explosion 1 29"/>
          <p:cNvSpPr/>
          <p:nvPr/>
        </p:nvSpPr>
        <p:spPr>
          <a:xfrm>
            <a:off x="499934" y="3043264"/>
            <a:ext cx="782052" cy="805066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Explosion 1 30"/>
          <p:cNvSpPr/>
          <p:nvPr/>
        </p:nvSpPr>
        <p:spPr>
          <a:xfrm>
            <a:off x="3748312" y="4064800"/>
            <a:ext cx="782052" cy="805066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7384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98782">
            <a:off x="457166" y="252664"/>
            <a:ext cx="7459579" cy="63526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 rot="220425">
            <a:off x="4642978" y="363759"/>
            <a:ext cx="3382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Jugendzentrum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Dortmund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 rot="179879">
            <a:off x="300750" y="5716972"/>
            <a:ext cx="3512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Beethovenstraße</a:t>
            </a:r>
            <a:r>
              <a:rPr lang="fr-F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 44149 Dortmund</a:t>
            </a:r>
            <a:endParaRPr lang="fr-F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 rot="231387">
            <a:off x="4903204" y="3235560"/>
            <a:ext cx="35129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Unser</a:t>
            </a:r>
            <a:r>
              <a:rPr lang="fr-F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Angebot</a:t>
            </a:r>
            <a:endParaRPr lang="fr-FR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2400" dirty="0">
              <a:solidFill>
                <a:srgbClr val="C00000"/>
              </a:solidFill>
            </a:endParaRP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</a:t>
            </a:r>
            <a:r>
              <a:rPr lang="fr-FR" sz="2400" dirty="0" smtClean="0">
                <a:solidFill>
                  <a:srgbClr val="C00000"/>
                </a:solidFill>
              </a:rPr>
              <a:t>Sport</a:t>
            </a: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</a:t>
            </a:r>
            <a:r>
              <a:rPr lang="fr-FR" sz="2400" dirty="0" err="1" smtClean="0">
                <a:solidFill>
                  <a:srgbClr val="C00000"/>
                </a:solidFill>
              </a:rPr>
              <a:t>Tischtennis</a:t>
            </a:r>
            <a:endParaRPr lang="fr-FR" sz="2400" dirty="0" smtClean="0">
              <a:solidFill>
                <a:srgbClr val="C00000"/>
              </a:solidFill>
            </a:endParaRP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</a:t>
            </a:r>
            <a:r>
              <a:rPr lang="fr-FR" sz="2400" dirty="0" err="1" smtClean="0">
                <a:solidFill>
                  <a:srgbClr val="C00000"/>
                </a:solidFill>
              </a:rPr>
              <a:t>Skaten</a:t>
            </a:r>
            <a:endParaRPr lang="fr-FR" sz="2400" dirty="0" smtClean="0">
              <a:solidFill>
                <a:srgbClr val="C00000"/>
              </a:solidFill>
            </a:endParaRP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Billard</a:t>
            </a:r>
            <a:endParaRPr lang="fr-FR" sz="2400" dirty="0" smtClean="0">
              <a:solidFill>
                <a:srgbClr val="C00000"/>
              </a:solidFill>
            </a:endParaRP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</a:t>
            </a:r>
            <a:r>
              <a:rPr lang="fr-FR" sz="2400" dirty="0" smtClean="0">
                <a:solidFill>
                  <a:srgbClr val="C00000"/>
                </a:solidFill>
              </a:rPr>
              <a:t>Rap</a:t>
            </a:r>
          </a:p>
          <a:p>
            <a:r>
              <a:rPr lang="fr-FR" sz="24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 </a:t>
            </a:r>
            <a:r>
              <a:rPr lang="fr-FR" sz="2400" dirty="0" err="1" smtClean="0">
                <a:solidFill>
                  <a:srgbClr val="C00000"/>
                </a:solidFill>
              </a:rPr>
              <a:t>Videomontage</a:t>
            </a:r>
            <a:endParaRPr lang="fr-FR" sz="2400" dirty="0">
              <a:solidFill>
                <a:srgbClr val="C00000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268" y="32849"/>
            <a:ext cx="618733" cy="867945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056070" y="2659349"/>
            <a:ext cx="4300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sym typeface="Wingdings 3" panose="05040102010807070707" pitchFamily="18" charset="2"/>
              </a:rPr>
              <a:t>Zu</a:t>
            </a:r>
            <a:r>
              <a:rPr lang="fr-FR" sz="2400" dirty="0" smtClean="0"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sym typeface="Wingdings 3" panose="05040102010807070707" pitchFamily="18" charset="2"/>
              </a:rPr>
              <a:t>welchem</a:t>
            </a:r>
            <a:r>
              <a:rPr lang="fr-FR" sz="2400" dirty="0" smtClean="0"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sym typeface="Wingdings 3" panose="05040102010807070707" pitchFamily="18" charset="2"/>
              </a:rPr>
              <a:t>Foto</a:t>
            </a:r>
            <a:r>
              <a:rPr lang="fr-FR" sz="2400" dirty="0" smtClean="0"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sym typeface="Wingdings 3" panose="05040102010807070707" pitchFamily="18" charset="2"/>
              </a:rPr>
              <a:t>passt</a:t>
            </a:r>
            <a:r>
              <a:rPr lang="fr-FR" sz="2400" dirty="0" smtClean="0">
                <a:sym typeface="Wingdings 3" panose="05040102010807070707" pitchFamily="18" charset="2"/>
              </a:rPr>
              <a:t> die </a:t>
            </a:r>
            <a:r>
              <a:rPr lang="fr-FR" sz="2400" dirty="0" err="1" smtClean="0">
                <a:sym typeface="Wingdings 3" panose="05040102010807070707" pitchFamily="18" charset="2"/>
              </a:rPr>
              <a:t>Szene</a:t>
            </a:r>
            <a:r>
              <a:rPr lang="fr-FR" sz="2400" dirty="0" smtClean="0">
                <a:sym typeface="Wingdings 3" panose="05040102010807070707" pitchFamily="18" charset="2"/>
              </a:rPr>
              <a:t> C?</a:t>
            </a:r>
            <a:endParaRPr lang="fr-FR" sz="2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8094076" y="3721178"/>
            <a:ext cx="430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ym typeface="Wingdings 3" panose="05040102010807070707" pitchFamily="18" charset="2"/>
              </a:rPr>
              <a:t>Szene</a:t>
            </a:r>
            <a:r>
              <a:rPr lang="fr-FR" sz="2400" dirty="0" smtClean="0">
                <a:sym typeface="Wingdings 3" panose="05040102010807070707" pitchFamily="18" charset="2"/>
              </a:rPr>
              <a:t> C </a:t>
            </a:r>
            <a:r>
              <a:rPr lang="fr-FR" sz="2400" dirty="0" err="1" smtClean="0">
                <a:sym typeface="Wingdings 3" panose="05040102010807070707" pitchFamily="18" charset="2"/>
              </a:rPr>
              <a:t>passt</a:t>
            </a:r>
            <a:r>
              <a:rPr lang="fr-FR" sz="2400" dirty="0" smtClean="0"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sym typeface="Wingdings 3" panose="05040102010807070707" pitchFamily="18" charset="2"/>
              </a:rPr>
              <a:t>zu</a:t>
            </a:r>
            <a:r>
              <a:rPr lang="fr-FR" sz="2400" dirty="0" smtClean="0"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sym typeface="Wingdings 3" panose="05040102010807070707" pitchFamily="18" charset="2"/>
              </a:rPr>
              <a:t>Foto</a:t>
            </a:r>
            <a:r>
              <a:rPr lang="fr-FR" sz="2400" dirty="0" smtClean="0">
                <a:sym typeface="Wingdings 3" panose="05040102010807070707" pitchFamily="18" charset="2"/>
              </a:rPr>
              <a:t>      .</a:t>
            </a:r>
            <a:endParaRPr lang="fr-FR" sz="2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8094076" y="4312778"/>
            <a:ext cx="5184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ym typeface="Wingdings 3" panose="05040102010807070707" pitchFamily="18" charset="2"/>
              </a:rPr>
              <a:t>D</a:t>
            </a:r>
            <a:r>
              <a:rPr lang="fr-FR" sz="2400" dirty="0" smtClean="0">
                <a:sym typeface="Wingdings 3" panose="05040102010807070707" pitchFamily="18" charset="2"/>
              </a:rPr>
              <a:t>aniel</a:t>
            </a:r>
            <a:endParaRPr lang="fr-FR" sz="2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11221991" y="3721178"/>
            <a:ext cx="970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4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9190722" y="4312777"/>
            <a:ext cx="308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FF0000"/>
                </a:solidFill>
                <a:sym typeface="Wingdings 3" panose="05040102010807070707" pitchFamily="18" charset="2"/>
              </a:rPr>
              <a:t>s</a:t>
            </a:r>
            <a:r>
              <a:rPr lang="fr-FR" sz="2400" b="1" dirty="0" err="1" smtClean="0">
                <a:solidFill>
                  <a:srgbClr val="FF0000"/>
                </a:solidFill>
                <a:sym typeface="Wingdings 3" panose="05040102010807070707" pitchFamily="18" charset="2"/>
              </a:rPr>
              <a:t>pielt</a:t>
            </a:r>
            <a:r>
              <a:rPr lang="fr-FR" sz="2400" b="1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 Billard.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9372">
            <a:off x="803467" y="582590"/>
            <a:ext cx="3138537" cy="2059167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0400">
            <a:off x="663499" y="2555963"/>
            <a:ext cx="2616064" cy="174623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04"/>
          <a:stretch/>
        </p:blipFill>
        <p:spPr>
          <a:xfrm rot="305356">
            <a:off x="2676058" y="1451192"/>
            <a:ext cx="2144509" cy="1590258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4" r="5967"/>
          <a:stretch/>
        </p:blipFill>
        <p:spPr>
          <a:xfrm rot="21237530">
            <a:off x="2445849" y="2755895"/>
            <a:ext cx="2104812" cy="2082450"/>
          </a:xfrm>
          <a:prstGeom prst="rect">
            <a:avLst/>
          </a:prstGeom>
        </p:spPr>
      </p:pic>
      <p:sp>
        <p:nvSpPr>
          <p:cNvPr id="28" name="Explosion 1 27"/>
          <p:cNvSpPr/>
          <p:nvPr/>
        </p:nvSpPr>
        <p:spPr>
          <a:xfrm>
            <a:off x="4409549" y="2181696"/>
            <a:ext cx="782052" cy="805066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Explosion 1 28"/>
          <p:cNvSpPr/>
          <p:nvPr/>
        </p:nvSpPr>
        <p:spPr>
          <a:xfrm>
            <a:off x="2057215" y="307819"/>
            <a:ext cx="782052" cy="805066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Explosion 1 29"/>
          <p:cNvSpPr/>
          <p:nvPr/>
        </p:nvSpPr>
        <p:spPr>
          <a:xfrm>
            <a:off x="499934" y="3043264"/>
            <a:ext cx="782052" cy="805066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Explosion 1 30"/>
          <p:cNvSpPr/>
          <p:nvPr/>
        </p:nvSpPr>
        <p:spPr>
          <a:xfrm>
            <a:off x="3748312" y="4064800"/>
            <a:ext cx="782052" cy="805066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385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theme/theme1.xml><?xml version="1.0" encoding="utf-8"?>
<a:theme xmlns:a="http://schemas.openxmlformats.org/drawingml/2006/main" name="Thème32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ème32" id="{A4CEB12E-3DEA-41AF-A681-685D9F3CFA46}" vid="{E619674B-DECC-4D39-939E-710D7180D02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Thème32</Template>
  <TotalTime>72</TotalTime>
  <Words>302</Words>
  <Application>Microsoft Office PowerPoint</Application>
  <PresentationFormat>Grand écran</PresentationFormat>
  <Paragraphs>139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Rockwell</vt:lpstr>
      <vt:lpstr>Wingdings</vt:lpstr>
      <vt:lpstr>Wingdings 2</vt:lpstr>
      <vt:lpstr>Wingdings 3</vt:lpstr>
      <vt:lpstr>Thème32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Binet</dc:creator>
  <cp:lastModifiedBy>Pierre Binet</cp:lastModifiedBy>
  <cp:revision>9</cp:revision>
  <dcterms:created xsi:type="dcterms:W3CDTF">2016-06-21T17:24:55Z</dcterms:created>
  <dcterms:modified xsi:type="dcterms:W3CDTF">2016-06-21T18:37:43Z</dcterms:modified>
</cp:coreProperties>
</file>