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58" r:id="rId5"/>
    <p:sldId id="270" r:id="rId6"/>
    <p:sldId id="262" r:id="rId7"/>
    <p:sldId id="263" r:id="rId8"/>
    <p:sldId id="264" r:id="rId9"/>
    <p:sldId id="265" r:id="rId10"/>
    <p:sldId id="261" r:id="rId11"/>
    <p:sldId id="267" r:id="rId12"/>
    <p:sldId id="266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C7CB80-9519-427F-981F-A2E234C6457B}" type="datetimeFigureOut">
              <a:rPr lang="fr-FR" smtClean="0"/>
              <a:pPr/>
              <a:t>10/05/2016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F56A0C-D9A4-494B-8E8A-AFC0289D982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0" y="2780484"/>
            <a:ext cx="4896543" cy="1152572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MITBEWOHNER</a:t>
            </a:r>
            <a:b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GESUCHT!</a:t>
            </a:r>
            <a:endParaRPr lang="fr-F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65"/>
          <a:stretch/>
        </p:blipFill>
        <p:spPr bwMode="auto">
          <a:xfrm>
            <a:off x="7310783" y="4005064"/>
            <a:ext cx="2466975" cy="15879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7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r="2512" b="4079"/>
          <a:stretch/>
        </p:blipFill>
        <p:spPr bwMode="auto">
          <a:xfrm>
            <a:off x="2060172" y="908721"/>
            <a:ext cx="8021963" cy="5276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359696" y="2206020"/>
            <a:ext cx="53285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Vorname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Fähigkeiten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Hobbys: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…………. 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…………………………………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75920" y="1556794"/>
            <a:ext cx="2808312" cy="432047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WG: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Kontaktformular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91544" y="422108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Selma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rufen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jetzt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Kandidaten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</a:t>
            </a:r>
          </a:p>
          <a:p>
            <a:pPr algn="ctr"/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stellen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ihnen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Fragen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872" y="2060848"/>
            <a:ext cx="28575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7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24034" y="1725217"/>
            <a:ext cx="84644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Vorname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			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Fähigkeiten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Hobbys: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…………. 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…………………………………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03846" y="191683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03846" y="2492896"/>
            <a:ext cx="2295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03846" y="3068960"/>
            <a:ext cx="32899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03846" y="3604954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03846" y="4149080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03846" y="4725144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503846" y="5261138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tierlieb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/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03846" y="5621178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793836" y="1266694"/>
            <a:ext cx="2808312" cy="432047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WG: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Kontaktformular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436540"/>
            <a:ext cx="1081918" cy="108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97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024034" y="1725217"/>
            <a:ext cx="846445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Vorname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</a:t>
            </a: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			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…………………………………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Fähigkeiten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Hobbys: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………………………</a:t>
            </a:r>
          </a:p>
          <a:p>
            <a:pPr lvl="0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…………. 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…………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…………………………………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503846" y="1916832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503846" y="2492896"/>
            <a:ext cx="2295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03846" y="3068960"/>
            <a:ext cx="3096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Charakter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503846" y="3604954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machen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503846" y="4149080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du?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03846" y="4725144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machst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gern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503846" y="5261138"/>
            <a:ext cx="3312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Hast du </a:t>
            </a:r>
            <a:r>
              <a:rPr lang="fr-FR" sz="2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Tiere</a:t>
            </a:r>
            <a:r>
              <a:rPr lang="fr-FR" sz="20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pic>
        <p:nvPicPr>
          <p:cNvPr id="13" name="Picture 2" descr="C:\Users\Pierre\Pictures\Bibliothèque multimédia Microsoft\j043393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16" y="393657"/>
            <a:ext cx="13525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75720" y="848886"/>
            <a:ext cx="6372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Jetzt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seid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dran</a:t>
            </a:r>
            <a:r>
              <a:rPr lang="fr-F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6793836" y="1266694"/>
            <a:ext cx="2808312" cy="432047"/>
          </a:xfrm>
          <a:prstGeom prst="round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WG: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Kontaktformular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74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2" t="26582" r="53586" b="13783"/>
          <a:stretch/>
        </p:blipFill>
        <p:spPr bwMode="auto">
          <a:xfrm>
            <a:off x="3791744" y="2204864"/>
            <a:ext cx="3320142" cy="28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983432" y="764704"/>
            <a:ext cx="6336704" cy="720080"/>
          </a:xfrm>
          <a:prstGeom prst="wedgeRoundRectCallout">
            <a:avLst>
              <a:gd name="adj1" fmla="val -5638"/>
              <a:gd name="adj2" fmla="val 13176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Mitbewohner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…,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er …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4007768" y="5445224"/>
            <a:ext cx="7272808" cy="720080"/>
          </a:xfrm>
          <a:prstGeom prst="wedgeRoundRectCallout">
            <a:avLst>
              <a:gd name="adj1" fmla="val 443"/>
              <a:gd name="adj2" fmla="val -26843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ideale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Mitbewohnerin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…,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weil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pic>
        <p:nvPicPr>
          <p:cNvPr id="7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4472" y="620688"/>
            <a:ext cx="1153726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147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22" t="26582" r="53586" b="13783"/>
          <a:stretch/>
        </p:blipFill>
        <p:spPr bwMode="auto">
          <a:xfrm>
            <a:off x="2569029" y="2405743"/>
            <a:ext cx="3320142" cy="287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6420000" y="1268761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20000" y="2319264"/>
            <a:ext cx="3592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420000" y="181520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420000" y="383143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420000" y="3303914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5" name="Accolade ouvrante 4"/>
          <p:cNvSpPr/>
          <p:nvPr/>
        </p:nvSpPr>
        <p:spPr>
          <a:xfrm>
            <a:off x="6059960" y="1355240"/>
            <a:ext cx="360040" cy="1425689"/>
          </a:xfrm>
          <a:prstGeom prst="leftBrac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3971800" y="2068084"/>
            <a:ext cx="1980184" cy="712844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ccolade ouvrante 13"/>
          <p:cNvSpPr/>
          <p:nvPr/>
        </p:nvSpPr>
        <p:spPr>
          <a:xfrm>
            <a:off x="6212360" y="3303914"/>
            <a:ext cx="360040" cy="989183"/>
          </a:xfrm>
          <a:prstGeom prst="leftBrac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 flipH="1" flipV="1">
            <a:off x="5447928" y="3453274"/>
            <a:ext cx="620416" cy="263759"/>
          </a:xfrm>
          <a:prstGeom prst="straightConnector1">
            <a:avLst/>
          </a:prstGeom>
          <a:ln w="381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567609" y="5589241"/>
            <a:ext cx="7026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pic>
        <p:nvPicPr>
          <p:cNvPr id="19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433241"/>
            <a:ext cx="1368152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8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5" grpId="0" animBg="1"/>
      <p:bldP spid="14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124744"/>
            <a:ext cx="7776864" cy="48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032" y="1838809"/>
            <a:ext cx="2952328" cy="310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312000" y="1887216"/>
            <a:ext cx="3492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12000" y="2348881"/>
            <a:ext cx="4024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312000" y="2814532"/>
            <a:ext cx="3492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12000" y="3678124"/>
            <a:ext cx="3492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Mädchen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Junge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suchen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</a:p>
        </p:txBody>
      </p:sp>
      <p:sp>
        <p:nvSpPr>
          <p:cNvPr id="2" name="Ellipse 1"/>
          <p:cNvSpPr/>
          <p:nvPr/>
        </p:nvSpPr>
        <p:spPr>
          <a:xfrm>
            <a:off x="6816080" y="5013176"/>
            <a:ext cx="504056" cy="360040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7320136" y="4941168"/>
            <a:ext cx="360040" cy="576065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7896200" y="5013176"/>
            <a:ext cx="864096" cy="360040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711624" y="1658788"/>
            <a:ext cx="576064" cy="690092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591944" y="1124744"/>
            <a:ext cx="648072" cy="534044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852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2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124744"/>
            <a:ext cx="7776864" cy="48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855640" y="5887471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für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fr-FR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Warum</a:t>
            </a:r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6334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83" t="13963" r="7635" b="5179"/>
          <a:stretch/>
        </p:blipFill>
        <p:spPr bwMode="auto">
          <a:xfrm>
            <a:off x="6407727" y="1797627"/>
            <a:ext cx="3054928" cy="3896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82" t="13532" r="7635" b="4532"/>
          <a:stretch/>
        </p:blipFill>
        <p:spPr bwMode="auto">
          <a:xfrm>
            <a:off x="5585358" y="785794"/>
            <a:ext cx="4399075" cy="5572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7408" y="3131676"/>
            <a:ext cx="496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Adjektive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Dokument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67408" y="4006805"/>
            <a:ext cx="4802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heißt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Bruder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Küche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Englisch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79062" y="1844824"/>
            <a:ext cx="4962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Assoziere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mein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Bruder,meine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Katze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Vornamen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450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ierre\Pictures\Bibliothèque multimédia Microsoft\j043393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2348880"/>
            <a:ext cx="1368177" cy="1368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583832" y="3877017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38)</a:t>
            </a:r>
          </a:p>
        </p:txBody>
      </p:sp>
    </p:spTree>
    <p:extLst>
      <p:ext uri="{BB962C8B-B14F-4D97-AF65-F5344CB8AC3E}">
        <p14:creationId xmlns:p14="http://schemas.microsoft.com/office/powerpoint/2010/main" val="34693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82" t="13532" r="7635" b="4532"/>
          <a:stretch/>
        </p:blipFill>
        <p:spPr bwMode="auto">
          <a:xfrm>
            <a:off x="5585358" y="785794"/>
            <a:ext cx="4399075" cy="5572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767408" y="1268760"/>
            <a:ext cx="496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Selma, Argentina </a:t>
            </a:r>
          </a:p>
          <a:p>
            <a:pPr algn="ctr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Adjektive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024826" y="2000240"/>
            <a:ext cx="676380" cy="360040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595934" y="2285992"/>
            <a:ext cx="1868218" cy="431478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7896200" y="2354580"/>
            <a:ext cx="950924" cy="360040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67408" y="2033156"/>
            <a:ext cx="4962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sind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offen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unkonventionell</a:t>
            </a:r>
            <a:endParaRPr lang="fr-FR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tolerant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67408" y="3184112"/>
            <a:ext cx="480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soll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der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gesuchte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Mitbewohner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sein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Eigenschaften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9" name="Ellipse 8"/>
          <p:cNvSpPr/>
          <p:nvPr/>
        </p:nvSpPr>
        <p:spPr>
          <a:xfrm>
            <a:off x="7464152" y="2643182"/>
            <a:ext cx="1523568" cy="428628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7079126" y="3000372"/>
            <a:ext cx="1231452" cy="360040"/>
          </a:xfrm>
          <a:prstGeom prst="ellipse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79984" y="4005064"/>
            <a:ext cx="496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Unkompliziert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mit </a:t>
            </a:r>
            <a:r>
              <a:rPr lang="fr-F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Humor</a:t>
            </a:r>
            <a:r>
              <a:rPr lang="fr-FR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79062" y="5075892"/>
            <a:ext cx="496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Finde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Informationen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über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Wohnung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6740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/>
      <p:bldP spid="8" grpId="0"/>
      <p:bldP spid="9" grpId="0" animBg="1"/>
      <p:bldP spid="9" grpId="1" animBg="1"/>
      <p:bldP spid="10" grpId="0" animBg="1"/>
      <p:bldP spid="10" grpId="1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124744"/>
            <a:ext cx="7776864" cy="4819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495600" y="5943775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interessiert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melde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8400256" y="5661249"/>
            <a:ext cx="360040" cy="504057"/>
          </a:xfrm>
          <a:prstGeom prst="straightConnector1">
            <a:avLst/>
          </a:prstGeom>
          <a:ln w="41275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65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231904" y="3877017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6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0838" y="2420888"/>
            <a:ext cx="1297942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97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144</TotalTime>
  <Words>267</Words>
  <Application>Microsoft Office PowerPoint</Application>
  <PresentationFormat>Grand écran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Austin</vt:lpstr>
      <vt:lpstr>MITBEWOHNER GESUCHT!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MITBEWOHNER GESUCHT!</dc:title>
  <dc:creator>P</dc:creator>
  <cp:lastModifiedBy>Pierre Binet</cp:lastModifiedBy>
  <cp:revision>33</cp:revision>
  <dcterms:created xsi:type="dcterms:W3CDTF">2012-04-04T16:10:02Z</dcterms:created>
  <dcterms:modified xsi:type="dcterms:W3CDTF">2016-05-10T17:01:12Z</dcterms:modified>
</cp:coreProperties>
</file>