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56" r:id="rId9"/>
    <p:sldId id="257" r:id="rId10"/>
    <p:sldId id="266" r:id="rId11"/>
    <p:sldId id="258" r:id="rId12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51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300CB3-927A-4C08-B43C-DB7E2BA57BE3}" type="datetimeFigureOut">
              <a:rPr lang="fr-FR"/>
              <a:pPr>
                <a:defRPr/>
              </a:pPr>
              <a:t>31/03/2016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F5DF1EA-FEF1-49B9-B6B6-4E1B311187A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726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49E63A-4B6C-4658-9B5D-7A3E5149C204}" type="slidenum">
              <a:rPr lang="fr-FR" smtClean="0">
                <a:latin typeface="Arial" charset="0"/>
                <a:cs typeface="Arial" charset="0"/>
              </a:rPr>
              <a:pPr/>
              <a:t>11</a:t>
            </a:fld>
            <a:endParaRPr lang="fr-FR" smtClean="0">
              <a:latin typeface="Arial" charset="0"/>
              <a:cs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23962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98" y="20548"/>
            <a:ext cx="4664703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1315" y="20548"/>
            <a:ext cx="7499224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98" y="2818500"/>
            <a:ext cx="10225325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16159" y="2819400"/>
            <a:ext cx="1948444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397" y="5089818"/>
            <a:ext cx="12131040" cy="17373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673640" y="2469776"/>
            <a:ext cx="4064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fr-FR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99F84C9-4FBE-4C8A-ADFA-988DA3E385AF}" type="datetimeFigureOut">
              <a:rPr lang="fr-FR" smtClean="0"/>
              <a:pPr>
                <a:defRPr/>
              </a:pPr>
              <a:t>31/03/2016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641B720-E26A-453B-AD5E-8C0D1F1E373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75200" y="1295400"/>
            <a:ext cx="68072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fr-FR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fr-FR"/>
              <a:t>Modifiez le style des sous-titres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92" y="4114800"/>
            <a:ext cx="97536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fr-FR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fr-FR" smtClean="0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6133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édia avec légen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957E4EE-9721-47DB-A1F3-2A0CA21854A3}" type="datetimeFigureOut">
              <a:rPr lang="fr-FR" smtClean="0"/>
              <a:pPr>
                <a:defRPr/>
              </a:pPr>
              <a:t>31/03/2016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4A248F0-5F51-4C23-AE54-41AC87DD629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93684" y="4800600"/>
            <a:ext cx="6498336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fr-FR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8736" y="4800600"/>
            <a:ext cx="6412325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fr-FR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782696" y="838200"/>
            <a:ext cx="6498336" cy="3812822"/>
          </a:xfrm>
        </p:spPr>
        <p:txBody>
          <a:bodyPr/>
          <a:lstStyle>
            <a:lvl1pPr eaLnBrk="1" latinLnBrk="0" hangingPunct="1">
              <a:buNone/>
              <a:defRPr kumimoji="0" lang="fr-FR"/>
            </a:lvl1pPr>
          </a:lstStyle>
          <a:p>
            <a:pPr eaLnBrk="1" latinLnBrk="0" hangingPunct="1"/>
            <a:r>
              <a:rPr lang="fr-FR" smtClean="0"/>
              <a:t>Cliquez sur l'icône pour ajouter l'élément multimédia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702484" y="838201"/>
            <a:ext cx="37592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fr-FR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3851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90400" y="4800600"/>
            <a:ext cx="73344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fr-FR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fr-FR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 eaLnBrk="1" latinLnBrk="0" hangingPunct="1">
              <a:buNone/>
              <a:defRPr kumimoji="0" lang="fr-FR" sz="3200"/>
            </a:lvl1pPr>
            <a:lvl2pPr marL="457200" indent="0" eaLnBrk="1" latinLnBrk="0" hangingPunct="1">
              <a:buNone/>
              <a:defRPr kumimoji="0" lang="fr-FR" sz="2800"/>
            </a:lvl2pPr>
            <a:lvl3pPr marL="914400" indent="0" eaLnBrk="1" latinLnBrk="0" hangingPunct="1">
              <a:buNone/>
              <a:defRPr kumimoji="0" lang="fr-FR" sz="2400"/>
            </a:lvl3pPr>
            <a:lvl4pPr marL="1371600" indent="0" eaLnBrk="1" latinLnBrk="0" hangingPunct="1">
              <a:buNone/>
              <a:defRPr kumimoji="0" lang="fr-FR" sz="2000"/>
            </a:lvl4pPr>
            <a:lvl5pPr marL="1828800" indent="0" eaLnBrk="1" latinLnBrk="0" hangingPunct="1">
              <a:buNone/>
              <a:defRPr kumimoji="0" lang="fr-FR" sz="2000"/>
            </a:lvl5pPr>
            <a:lvl6pPr marL="2286000" indent="0" eaLnBrk="1" latinLnBrk="0" hangingPunct="1">
              <a:buNone/>
              <a:defRPr kumimoji="0" lang="fr-FR" sz="2000"/>
            </a:lvl6pPr>
            <a:lvl7pPr marL="2743200" indent="0" eaLnBrk="1" latinLnBrk="0" hangingPunct="1">
              <a:buNone/>
              <a:defRPr kumimoji="0" lang="fr-FR" sz="2000"/>
            </a:lvl7pPr>
            <a:lvl8pPr marL="3200400" indent="0" eaLnBrk="1" latinLnBrk="0" hangingPunct="1">
              <a:buNone/>
              <a:defRPr kumimoji="0" lang="fr-FR" sz="2000"/>
            </a:lvl8pPr>
            <a:lvl9pPr marL="3657600" indent="0" eaLnBrk="1" latinLnBrk="0" hangingPunct="1">
              <a:buNone/>
              <a:defRPr kumimoji="0" lang="fr-FR" sz="2000"/>
            </a:lvl9pPr>
          </a:lstStyle>
          <a:p>
            <a:pPr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562600"/>
            <a:ext cx="73152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fr-FR" sz="1400"/>
            </a:lvl1pPr>
            <a:lvl2pPr marL="457200" indent="0" eaLnBrk="1" latinLnBrk="0" hangingPunct="1">
              <a:buNone/>
              <a:defRPr kumimoji="0" lang="fr-FR" sz="1200"/>
            </a:lvl2pPr>
            <a:lvl3pPr marL="914400" indent="0" eaLnBrk="1" latinLnBrk="0" hangingPunct="1">
              <a:buNone/>
              <a:defRPr kumimoji="0" lang="fr-FR" sz="1000"/>
            </a:lvl3pPr>
            <a:lvl4pPr marL="1371600" indent="0" eaLnBrk="1" latinLnBrk="0" hangingPunct="1">
              <a:buNone/>
              <a:defRPr kumimoji="0" lang="fr-FR" sz="900"/>
            </a:lvl4pPr>
            <a:lvl5pPr marL="1828800" indent="0" eaLnBrk="1" latinLnBrk="0" hangingPunct="1">
              <a:buNone/>
              <a:defRPr kumimoji="0" lang="fr-FR" sz="900"/>
            </a:lvl5pPr>
            <a:lvl6pPr marL="2286000" indent="0" eaLnBrk="1" latinLnBrk="0" hangingPunct="1">
              <a:buNone/>
              <a:defRPr kumimoji="0" lang="fr-FR" sz="900"/>
            </a:lvl6pPr>
            <a:lvl7pPr marL="2743200" indent="0" eaLnBrk="1" latinLnBrk="0" hangingPunct="1">
              <a:buNone/>
              <a:defRPr kumimoji="0" lang="fr-FR" sz="900"/>
            </a:lvl7pPr>
            <a:lvl8pPr marL="3200400" indent="0" eaLnBrk="1" latinLnBrk="0" hangingPunct="1">
              <a:buNone/>
              <a:defRPr kumimoji="0" lang="fr-FR" sz="900"/>
            </a:lvl8pPr>
            <a:lvl9pPr marL="3657600" indent="0" eaLnBrk="1" latinLnBrk="0" hangingPunct="1">
              <a:buNone/>
              <a:defRPr kumimoji="0" lang="fr-FR" sz="9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F3B1765-E8A9-49DD-B8E7-BB57E8E1143E}" type="datetimeFigureOut">
              <a:rPr lang="fr-FR" smtClean="0"/>
              <a:pPr>
                <a:defRPr/>
              </a:pPr>
              <a:t>31/03/2016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9817391-48DA-4072-9680-8412CCA7E7A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25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texte vertic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3A073D-9DB8-4AB7-A264-8DCA5BB452D1}" type="datetimeFigureOut">
              <a:rPr lang="fr-FR" smtClean="0"/>
              <a:pPr>
                <a:defRPr/>
              </a:pPr>
              <a:t>31/03/2016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5F3CF-F4A4-4FF2-903E-04D70B9B6DE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67056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fr-FR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/>
              <a:t>    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3819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274639"/>
            <a:ext cx="2743200" cy="5851525"/>
          </a:xfrm>
        </p:spPr>
        <p:txBody>
          <a:bodyPr vert="eaVert"/>
          <a:lstStyle/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68072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23F32458-44FB-4600-B205-DAE9F3D20660}" type="datetimeFigureOut">
              <a:rPr lang="fr-FR" smtClean="0"/>
              <a:pPr>
                <a:defRPr/>
              </a:pPr>
              <a:t>31/03/2016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FB2C9F41-6AD9-4824-A45F-93D22FD363D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42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V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2599" r="5874" b="5262"/>
          <a:stretch/>
        </p:blipFill>
        <p:spPr>
          <a:xfrm>
            <a:off x="4707" y="5867400"/>
            <a:ext cx="12192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664EBD-3E11-4A96-ACD9-210D95B5A43A}" type="datetimeFigureOut">
              <a:rPr lang="fr-FR" smtClean="0"/>
              <a:pPr>
                <a:defRPr/>
              </a:pPr>
              <a:t>31/03/2016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D3430-3350-448D-BB19-6431F86F5D3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523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1992354"/>
            <a:ext cx="78232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fr-FR" sz="3000" b="1" cap="all"/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5105401"/>
            <a:ext cx="109728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fr-FR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fr-F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fr-F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A4A248F0-5F51-4C23-AE54-41AC87DD629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1016000" y="1946209"/>
            <a:ext cx="27432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fr-FR"/>
              <a:t>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582400" y="5265376"/>
            <a:ext cx="6096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fr-FR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/>
        </p:nvSpPr>
        <p:spPr>
          <a:xfrm>
            <a:off x="1343104" y="1992354"/>
            <a:ext cx="2111296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fr-FR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52472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2599" r="5874" b="5262"/>
          <a:stretch/>
        </p:blipFill>
        <p:spPr>
          <a:xfrm>
            <a:off x="4707" y="5867400"/>
            <a:ext cx="12192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573" y="76200"/>
            <a:ext cx="11204027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fr-FR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4110A69A-7B52-4A63-A81C-D27C4B7BD44D}" type="datetimeFigureOut">
              <a:rPr lang="fr-FR" smtClean="0"/>
              <a:pPr>
                <a:defRPr/>
              </a:pPr>
              <a:t>31/03/2016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96AF0764-2A48-4FBC-BF42-A844B465DFF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69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 : accentua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9957E4EE-9721-47DB-A1F3-2A0CA21854A3}" type="datetimeFigureOut">
              <a:rPr lang="fr-FR" smtClean="0"/>
              <a:pPr>
                <a:defRPr/>
              </a:pPr>
              <a:t>31/03/2016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A4A248F0-5F51-4C23-AE54-41AC87DD629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5726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1"/>
            <a:ext cx="9424020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fr-FR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2"/>
            <a:ext cx="5384800" cy="3971455"/>
          </a:xfrm>
        </p:spPr>
        <p:txBody>
          <a:bodyPr/>
          <a:lstStyle>
            <a:lvl1pPr eaLnBrk="1" latinLnBrk="0" hangingPunct="1">
              <a:defRPr kumimoji="0" lang="fr-F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fr-F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fr-F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fr-F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fr-F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fr-FR" sz="1800"/>
            </a:lvl6pPr>
            <a:lvl7pPr eaLnBrk="1" latinLnBrk="0" hangingPunct="1">
              <a:defRPr kumimoji="0" lang="fr-FR" sz="1800"/>
            </a:lvl7pPr>
            <a:lvl8pPr eaLnBrk="1" latinLnBrk="0" hangingPunct="1">
              <a:defRPr kumimoji="0" lang="fr-FR" sz="1800"/>
            </a:lvl8pPr>
            <a:lvl9pPr eaLnBrk="1" latinLnBrk="0" hangingPunct="1">
              <a:defRPr kumimoji="0" lang="fr-FR" sz="18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384800" cy="3971454"/>
          </a:xfrm>
        </p:spPr>
        <p:txBody>
          <a:bodyPr/>
          <a:lstStyle>
            <a:lvl1pPr eaLnBrk="1" latinLnBrk="0" hangingPunct="1">
              <a:defRPr kumimoji="0" lang="fr-F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fr-F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fr-F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fr-F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fr-F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fr-FR" sz="1800"/>
            </a:lvl6pPr>
            <a:lvl7pPr eaLnBrk="1" latinLnBrk="0" hangingPunct="1">
              <a:defRPr kumimoji="0" lang="fr-FR" sz="1800"/>
            </a:lvl7pPr>
            <a:lvl8pPr eaLnBrk="1" latinLnBrk="0" hangingPunct="1">
              <a:defRPr kumimoji="0" lang="fr-FR" sz="1800"/>
            </a:lvl8pPr>
            <a:lvl9pPr eaLnBrk="1" latinLnBrk="0" hangingPunct="1">
              <a:defRPr kumimoji="0" lang="fr-FR" sz="18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19E130-30B3-49B8-8B07-B72E3AE6BE9D}" type="datetimeFigureOut">
              <a:rPr lang="fr-FR" smtClean="0"/>
              <a:pPr>
                <a:defRPr/>
              </a:pPr>
              <a:t>31/03/2016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454BD-1C8A-40C5-A0D7-FE8EE689A6F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43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D15AEF7-81BA-4D11-A6C0-8AE95DA60960}" type="datetimeFigureOut">
              <a:rPr lang="fr-FR" smtClean="0"/>
              <a:pPr>
                <a:defRPr/>
              </a:pPr>
              <a:t>31/03/2016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2BD144D-B7F2-486F-89AD-053F48FFEC5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3260651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200" y="2077200"/>
            <a:ext cx="9347200" cy="1143000"/>
          </a:xfrm>
        </p:spPr>
        <p:txBody>
          <a:bodyPr/>
          <a:lstStyle>
            <a:lvl1pPr algn="l" eaLnBrk="1" latinLnBrk="0" hangingPunct="1">
              <a:defRPr kumimoji="0" lang="fr-FR"/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1580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seul : accentua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57E4EE-9721-47DB-A1F3-2A0CA21854A3}" type="datetimeFigureOut">
              <a:rPr lang="fr-FR" smtClean="0"/>
              <a:pPr>
                <a:defRPr/>
              </a:pPr>
              <a:t>31/03/2016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248F0-5F51-4C23-AE54-41AC87DD629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7200" y="3081000"/>
            <a:ext cx="115824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fr-FR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/>
              <a:t>Modifiez le style du titre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78603" y="2424752"/>
            <a:ext cx="11592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fr-FR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fr-FR" sz="2000" b="1"/>
            </a:lvl2pPr>
            <a:lvl3pPr marL="914400" indent="0" eaLnBrk="1" latinLnBrk="0" hangingPunct="1">
              <a:buNone/>
              <a:defRPr kumimoji="0" lang="fr-FR" sz="1800" b="1"/>
            </a:lvl3pPr>
            <a:lvl4pPr marL="1371600" indent="0" eaLnBrk="1" latinLnBrk="0" hangingPunct="1">
              <a:buNone/>
              <a:defRPr kumimoji="0" lang="fr-FR" sz="1600" b="1"/>
            </a:lvl4pPr>
            <a:lvl5pPr marL="1828800" indent="0" eaLnBrk="1" latinLnBrk="0" hangingPunct="1">
              <a:buNone/>
              <a:defRPr kumimoji="0" lang="fr-FR" sz="1600" b="1"/>
            </a:lvl5pPr>
            <a:lvl6pPr marL="2286000" indent="0" eaLnBrk="1" latinLnBrk="0" hangingPunct="1">
              <a:buNone/>
              <a:defRPr kumimoji="0" lang="fr-FR" sz="1600" b="1"/>
            </a:lvl6pPr>
            <a:lvl7pPr marL="2743200" indent="0" eaLnBrk="1" latinLnBrk="0" hangingPunct="1">
              <a:buNone/>
              <a:defRPr kumimoji="0" lang="fr-FR" sz="1600" b="1"/>
            </a:lvl7pPr>
            <a:lvl8pPr marL="3200400" indent="0" eaLnBrk="1" latinLnBrk="0" hangingPunct="1">
              <a:buNone/>
              <a:defRPr kumimoji="0" lang="fr-FR" sz="1600" b="1"/>
            </a:lvl8pPr>
            <a:lvl9pPr marL="3657600" indent="0" eaLnBrk="1" latinLnBrk="0" hangingPunct="1">
              <a:buNone/>
              <a:defRPr kumimoji="0" lang="fr-FR" sz="1600" b="1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647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avec text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957E4EE-9721-47DB-A1F3-2A0CA21854A3}" type="datetimeFigureOut">
              <a:rPr lang="fr-FR" smtClean="0"/>
              <a:pPr>
                <a:defRPr/>
              </a:pPr>
              <a:t>31/03/2016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4A248F0-5F51-4C23-AE54-41AC87DD629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2895600"/>
            <a:ext cx="100584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fr-FR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3156" y="3200400"/>
            <a:ext cx="93472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fr-FR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197600" y="664780"/>
            <a:ext cx="5588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fr-FR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80973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609600"/>
            <a:ext cx="4011084" cy="825500"/>
          </a:xfrm>
        </p:spPr>
        <p:txBody>
          <a:bodyPr anchor="b"/>
          <a:lstStyle>
            <a:lvl1pPr algn="l" eaLnBrk="1" latinLnBrk="0" hangingPunct="1">
              <a:defRPr kumimoji="0" lang="fr-FR" sz="2000" b="1"/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533" y="609600"/>
            <a:ext cx="6815667" cy="5334000"/>
          </a:xfrm>
        </p:spPr>
        <p:txBody>
          <a:bodyPr/>
          <a:lstStyle>
            <a:lvl1pPr eaLnBrk="1" latinLnBrk="0" hangingPunct="1">
              <a:defRPr kumimoji="0" lang="fr-FR" sz="2800">
                <a:solidFill>
                  <a:schemeClr val="bg1"/>
                </a:solidFill>
              </a:defRPr>
            </a:lvl1pPr>
            <a:lvl2pPr eaLnBrk="1" latinLnBrk="0" hangingPunct="1">
              <a:defRPr kumimoji="0" lang="fr-FR" sz="2800">
                <a:solidFill>
                  <a:schemeClr val="bg1"/>
                </a:solidFill>
              </a:defRPr>
            </a:lvl2pPr>
            <a:lvl3pPr eaLnBrk="1" latinLnBrk="0" hangingPunct="1">
              <a:defRPr kumimoji="0" lang="fr-FR" sz="2400">
                <a:solidFill>
                  <a:schemeClr val="bg1"/>
                </a:solidFill>
              </a:defRPr>
            </a:lvl3pPr>
            <a:lvl4pPr eaLnBrk="1" latinLnBrk="0" hangingPunct="1">
              <a:defRPr kumimoji="0" lang="fr-FR" sz="2000">
                <a:solidFill>
                  <a:schemeClr val="bg1"/>
                </a:solidFill>
              </a:defRPr>
            </a:lvl4pPr>
            <a:lvl5pPr eaLnBrk="1" latinLnBrk="0" hangingPunct="1">
              <a:defRPr kumimoji="0" lang="fr-FR" sz="2000">
                <a:solidFill>
                  <a:schemeClr val="bg1"/>
                </a:solidFill>
              </a:defRPr>
            </a:lvl5pPr>
            <a:lvl6pPr eaLnBrk="1" latinLnBrk="0" hangingPunct="1">
              <a:defRPr kumimoji="0" lang="fr-FR" sz="2000"/>
            </a:lvl6pPr>
            <a:lvl7pPr eaLnBrk="1" latinLnBrk="0" hangingPunct="1">
              <a:defRPr kumimoji="0" lang="fr-FR" sz="2000"/>
            </a:lvl7pPr>
            <a:lvl8pPr eaLnBrk="1" latinLnBrk="0" hangingPunct="1">
              <a:defRPr kumimoji="0" lang="fr-FR" sz="2000"/>
            </a:lvl8pPr>
            <a:lvl9pPr eaLnBrk="1" latinLnBrk="0" hangingPunct="1">
              <a:defRPr kumimoji="0" lang="fr-FR" sz="20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1435102"/>
            <a:ext cx="4011084" cy="3822699"/>
          </a:xfrm>
        </p:spPr>
        <p:txBody>
          <a:bodyPr/>
          <a:lstStyle>
            <a:lvl1pPr marL="0" indent="0" eaLnBrk="1" latinLnBrk="0" hangingPunct="1">
              <a:buNone/>
              <a:defRPr kumimoji="0" lang="fr-FR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fr-FR" sz="1200"/>
            </a:lvl2pPr>
            <a:lvl3pPr marL="914400" indent="0" eaLnBrk="1" latinLnBrk="0" hangingPunct="1">
              <a:buNone/>
              <a:defRPr kumimoji="0" lang="fr-FR" sz="1000"/>
            </a:lvl3pPr>
            <a:lvl4pPr marL="1371600" indent="0" eaLnBrk="1" latinLnBrk="0" hangingPunct="1">
              <a:buNone/>
              <a:defRPr kumimoji="0" lang="fr-FR" sz="900"/>
            </a:lvl4pPr>
            <a:lvl5pPr marL="1828800" indent="0" eaLnBrk="1" latinLnBrk="0" hangingPunct="1">
              <a:buNone/>
              <a:defRPr kumimoji="0" lang="fr-FR" sz="900"/>
            </a:lvl5pPr>
            <a:lvl6pPr marL="2286000" indent="0" eaLnBrk="1" latinLnBrk="0" hangingPunct="1">
              <a:buNone/>
              <a:defRPr kumimoji="0" lang="fr-FR" sz="900"/>
            </a:lvl6pPr>
            <a:lvl7pPr marL="2743200" indent="0" eaLnBrk="1" latinLnBrk="0" hangingPunct="1">
              <a:buNone/>
              <a:defRPr kumimoji="0" lang="fr-FR" sz="900"/>
            </a:lvl7pPr>
            <a:lvl8pPr marL="3200400" indent="0" eaLnBrk="1" latinLnBrk="0" hangingPunct="1">
              <a:buNone/>
              <a:defRPr kumimoji="0" lang="fr-FR" sz="900"/>
            </a:lvl8pPr>
            <a:lvl9pPr marL="3657600" indent="0" eaLnBrk="1" latinLnBrk="0" hangingPunct="1">
              <a:buNone/>
              <a:defRPr kumimoji="0" lang="fr-FR" sz="9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FA57F5F-BB64-416C-95E1-ECE051CC87D4}" type="datetimeFigureOut">
              <a:rPr lang="fr-FR" smtClean="0"/>
              <a:pPr>
                <a:defRPr/>
              </a:pPr>
              <a:t>31/03/2016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EC6E793-760D-4373-9375-E3531208446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44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4707" y="5867400"/>
            <a:ext cx="12192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fr-FR" smtClean="0"/>
              <a:t>Modifiez le style du titre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57E4EE-9721-47DB-A1F3-2A0CA21854A3}" type="datetimeFigureOut">
              <a:rPr lang="fr-FR" smtClean="0"/>
              <a:pPr>
                <a:defRPr/>
              </a:pPr>
              <a:t>31/03/2016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A248F0-5F51-4C23-AE54-41AC87DD629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3542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fr-F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fr-FR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fr-FR"/>
      </a:defPPr>
      <a:lvl1pPr marL="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jpeg"/><Relationship Id="rId5" Type="http://schemas.openxmlformats.org/officeDocument/2006/relationships/image" Target="../media/image30.gif"/><Relationship Id="rId4" Type="http://schemas.openxmlformats.org/officeDocument/2006/relationships/image" Target="../media/image29.gif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59098" y="399007"/>
            <a:ext cx="6481518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Was</a:t>
            </a:r>
            <a:r>
              <a:rPr lang="fr-FR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fr-FR" sz="4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können</a:t>
            </a:r>
            <a:r>
              <a:rPr lang="fr-FR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fr-FR" sz="4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wir</a:t>
            </a:r>
            <a:endParaRPr lang="fr-FR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Am </a:t>
            </a:r>
            <a:r>
              <a:rPr lang="fr-FR" sz="4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Samstag</a:t>
            </a:r>
            <a:r>
              <a:rPr lang="fr-FR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fr-FR" sz="4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machen</a:t>
            </a:r>
            <a:r>
              <a:rPr lang="fr-FR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791" b="7753"/>
          <a:stretch>
            <a:fillRect/>
          </a:stretch>
        </p:blipFill>
        <p:spPr bwMode="auto">
          <a:xfrm>
            <a:off x="6858663" y="2924944"/>
            <a:ext cx="1700396" cy="2062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ctangle à coins arrondis 5"/>
          <p:cNvSpPr/>
          <p:nvPr/>
        </p:nvSpPr>
        <p:spPr>
          <a:xfrm>
            <a:off x="5159098" y="347476"/>
            <a:ext cx="6841558" cy="1857388"/>
          </a:xfrm>
          <a:prstGeom prst="wedgeRoundRectCallout">
            <a:avLst>
              <a:gd name="adj1" fmla="val 5965"/>
              <a:gd name="adj2" fmla="val 93828"/>
              <a:gd name="adj3" fmla="val 16667"/>
            </a:avLst>
          </a:prstGeom>
          <a:noFill/>
          <a:ln w="38100"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05543" y="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1"/>
          <p:cNvSpPr txBox="1">
            <a:spLocks noChangeArrowheads="1"/>
          </p:cNvSpPr>
          <p:nvPr/>
        </p:nvSpPr>
        <p:spPr bwMode="auto">
          <a:xfrm>
            <a:off x="2095500" y="908720"/>
            <a:ext cx="80724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Bei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schönem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Wetter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1"/>
          <p:cNvSpPr txBox="1">
            <a:spLocks noChangeArrowheads="1"/>
          </p:cNvSpPr>
          <p:nvPr/>
        </p:nvSpPr>
        <p:spPr bwMode="auto">
          <a:xfrm>
            <a:off x="2095501" y="3501008"/>
            <a:ext cx="8215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Bei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schlechtem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Wetter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5" descr="C:\Users\Pierre\Desktop\Nouveau dossier\salle-cinema-met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2430" y="4275774"/>
            <a:ext cx="1085822" cy="772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ZoneTexte 1"/>
          <p:cNvSpPr txBox="1">
            <a:spLocks noChangeArrowheads="1"/>
          </p:cNvSpPr>
          <p:nvPr/>
        </p:nvSpPr>
        <p:spPr bwMode="auto">
          <a:xfrm>
            <a:off x="3024188" y="2580341"/>
            <a:ext cx="65339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Schlittschuh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laufen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gehen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ZoneTexte 1"/>
          <p:cNvSpPr txBox="1">
            <a:spLocks noChangeArrowheads="1"/>
          </p:cNvSpPr>
          <p:nvPr/>
        </p:nvSpPr>
        <p:spPr bwMode="auto">
          <a:xfrm>
            <a:off x="3024188" y="1797479"/>
            <a:ext cx="5786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auf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den Dom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gehen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ZoneTexte 1"/>
          <p:cNvSpPr txBox="1">
            <a:spLocks noChangeArrowheads="1"/>
          </p:cNvSpPr>
          <p:nvPr/>
        </p:nvSpPr>
        <p:spPr bwMode="auto">
          <a:xfrm>
            <a:off x="3024188" y="6012577"/>
            <a:ext cx="685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die Disco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gehen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ZoneTexte 1"/>
          <p:cNvSpPr txBox="1">
            <a:spLocks noChangeArrowheads="1"/>
          </p:cNvSpPr>
          <p:nvPr/>
        </p:nvSpPr>
        <p:spPr bwMode="auto">
          <a:xfrm>
            <a:off x="3024188" y="4428401"/>
            <a:ext cx="53578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Kino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gehen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itre 3"/>
          <p:cNvSpPr txBox="1">
            <a:spLocks/>
          </p:cNvSpPr>
          <p:nvPr/>
        </p:nvSpPr>
        <p:spPr>
          <a:xfrm>
            <a:off x="35719" y="44624"/>
            <a:ext cx="12192000" cy="12144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3600" u="sng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Was</a:t>
            </a:r>
            <a:r>
              <a:rPr lang="fr-FR" sz="3600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3600" u="sng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können</a:t>
            </a:r>
            <a:r>
              <a:rPr lang="fr-FR" sz="3600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3600" u="sng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Lars </a:t>
            </a:r>
            <a:r>
              <a:rPr lang="fr-FR" sz="3600" u="sng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und</a:t>
            </a:r>
            <a:r>
              <a:rPr lang="fr-FR" sz="3600" u="sng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Tobias </a:t>
            </a:r>
            <a:r>
              <a:rPr lang="fr-FR" sz="3600" u="sng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am</a:t>
            </a:r>
            <a:r>
              <a:rPr lang="fr-FR" sz="3600" u="sng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3600" u="sng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Samstag</a:t>
            </a:r>
            <a:r>
              <a:rPr lang="fr-FR" sz="3600" u="sng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3600" u="sng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machen</a:t>
            </a:r>
            <a:r>
              <a:rPr lang="fr-FR" sz="3600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6" name="Picture 4" descr="C:\Users\Pierre\Documents\Enseignement de l'allemand\COLLEGE\GUTE FAHRT\DIAPORAMAS\GIFS\Wetter6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194" y="980728"/>
            <a:ext cx="5715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C:\Users\Pierre\Documents\Enseignement de l'allemand\COLLEGE\GUTE FAHRT\DIAPORAMAS\GIFS\Wetter6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07" y="3573016"/>
            <a:ext cx="857251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C:\Users\Pierre\Desktop\Nouveau dossier\bowli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037" y="5168422"/>
            <a:ext cx="1041993" cy="781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C:\Users\Pierre\Desktop\Nouveau dossier\Hamburg_Dom_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1" y="1608732"/>
            <a:ext cx="1073601" cy="813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C:\Users\Pierre\Desktop\Nouveau dossier\mid-Eislaufen_01.og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6" r="6834"/>
          <a:stretch>
            <a:fillRect/>
          </a:stretch>
        </p:blipFill>
        <p:spPr bwMode="auto">
          <a:xfrm>
            <a:off x="1656347" y="2557200"/>
            <a:ext cx="1073601" cy="776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C:\Users\Pierre\Desktop\Nouveau dossier\1224739274812887859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884" y="6084572"/>
            <a:ext cx="1053368" cy="704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ZoneTexte 1"/>
          <p:cNvSpPr txBox="1">
            <a:spLocks noChangeArrowheads="1"/>
          </p:cNvSpPr>
          <p:nvPr/>
        </p:nvSpPr>
        <p:spPr bwMode="auto">
          <a:xfrm>
            <a:off x="3024188" y="5220489"/>
            <a:ext cx="53578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Bowling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spielen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904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14" grpId="0"/>
      <p:bldP spid="15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oneTexte 12"/>
          <p:cNvSpPr txBox="1">
            <a:spLocks noChangeArrowheads="1"/>
          </p:cNvSpPr>
          <p:nvPr/>
        </p:nvSpPr>
        <p:spPr bwMode="auto">
          <a:xfrm>
            <a:off x="2063751" y="1916337"/>
            <a:ext cx="486304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 /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	</a:t>
            </a:r>
            <a:r>
              <a:rPr lang="fr-FR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fr-FR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675" name="ZoneTexte 13"/>
          <p:cNvSpPr txBox="1">
            <a:spLocks noChangeArrowheads="1"/>
          </p:cNvSpPr>
          <p:nvPr/>
        </p:nvSpPr>
        <p:spPr bwMode="auto">
          <a:xfrm>
            <a:off x="2063749" y="2600550"/>
            <a:ext cx="4470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wir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	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könn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ZoneTexte 8"/>
          <p:cNvSpPr txBox="1">
            <a:spLocks noChangeArrowheads="1"/>
          </p:cNvSpPr>
          <p:nvPr/>
        </p:nvSpPr>
        <p:spPr bwMode="auto">
          <a:xfrm>
            <a:off x="0" y="0"/>
            <a:ext cx="117131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Bilan 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grammatical :</a:t>
            </a:r>
            <a:endParaRPr lang="fr-F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Comment exprimer </a:t>
            </a:r>
            <a:r>
              <a:rPr lang="fr-FR" sz="28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fr-FR" sz="28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possibilité :</a:t>
            </a:r>
            <a:r>
              <a:rPr lang="fr-FR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Rappel du verbe können)</a:t>
            </a:r>
          </a:p>
        </p:txBody>
      </p:sp>
      <p:sp>
        <p:nvSpPr>
          <p:cNvPr id="28677" name="ZoneTexte 9"/>
          <p:cNvSpPr txBox="1">
            <a:spLocks noChangeArrowheads="1"/>
          </p:cNvSpPr>
          <p:nvPr/>
        </p:nvSpPr>
        <p:spPr bwMode="auto">
          <a:xfrm>
            <a:off x="2063749" y="1484537"/>
            <a:ext cx="470617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fr-FR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	</a:t>
            </a:r>
            <a:r>
              <a:rPr lang="fr-FR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8" name="ZoneTexte 10"/>
          <p:cNvSpPr txBox="1">
            <a:spLocks noChangeArrowheads="1"/>
          </p:cNvSpPr>
          <p:nvPr/>
        </p:nvSpPr>
        <p:spPr bwMode="auto">
          <a:xfrm>
            <a:off x="2063749" y="1052737"/>
            <a:ext cx="501991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	</a:t>
            </a:r>
            <a:r>
              <a:rPr lang="fr-FR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fr-FR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679" name="ZoneTexte 16"/>
          <p:cNvSpPr txBox="1">
            <a:spLocks noChangeArrowheads="1"/>
          </p:cNvSpPr>
          <p:nvPr/>
        </p:nvSpPr>
        <p:spPr bwMode="auto">
          <a:xfrm>
            <a:off x="2063750" y="3068862"/>
            <a:ext cx="4392426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ihr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	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könn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0" name="ZoneTexte 17"/>
          <p:cNvSpPr txBox="1">
            <a:spLocks noChangeArrowheads="1"/>
          </p:cNvSpPr>
          <p:nvPr/>
        </p:nvSpPr>
        <p:spPr bwMode="auto">
          <a:xfrm>
            <a:off x="2063751" y="3535587"/>
            <a:ext cx="431399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	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könn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1" name="ZoneTexte 17"/>
          <p:cNvSpPr txBox="1">
            <a:spLocks noChangeArrowheads="1"/>
          </p:cNvSpPr>
          <p:nvPr/>
        </p:nvSpPr>
        <p:spPr bwMode="auto">
          <a:xfrm>
            <a:off x="263353" y="4149080"/>
            <a:ext cx="101531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ebdings" pitchFamily="18" charset="2"/>
              </a:rPr>
              <a:t>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verbe 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fr-FR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peut exprimer 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 savoir-faire (capacité)</a:t>
            </a:r>
            <a:r>
              <a:rPr lang="fr-FR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7"/>
          <p:cNvSpPr txBox="1">
            <a:spLocks noChangeArrowheads="1"/>
          </p:cNvSpPr>
          <p:nvPr/>
        </p:nvSpPr>
        <p:spPr bwMode="auto">
          <a:xfrm>
            <a:off x="263353" y="4577705"/>
            <a:ext cx="76867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itchFamily="18" charset="2"/>
              </a:rPr>
              <a:t>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itchFamily="18" charset="2"/>
              </a:rPr>
              <a:t>Ich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itchFamily="18" charset="2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itchFamily="18" charset="2"/>
              </a:rPr>
              <a:t>kann</a:t>
            </a:r>
            <a:r>
              <a:rPr lang="fr-FR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itchFamily="18" charset="2"/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itchFamily="18" charset="2"/>
              </a:rPr>
              <a:t>schwimmen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itchFamily="18" charset="2"/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oneTexte 17"/>
          <p:cNvSpPr txBox="1">
            <a:spLocks noChangeArrowheads="1"/>
          </p:cNvSpPr>
          <p:nvPr/>
        </p:nvSpPr>
        <p:spPr bwMode="auto">
          <a:xfrm>
            <a:off x="263352" y="5220642"/>
            <a:ext cx="98428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ebdings" pitchFamily="18" charset="2"/>
              </a:rPr>
              <a:t>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verbe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fr-FR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peut aussi exprimer 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une possibilité</a:t>
            </a:r>
            <a:r>
              <a:rPr lang="fr-FR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17"/>
          <p:cNvSpPr txBox="1">
            <a:spLocks noChangeArrowheads="1"/>
          </p:cNvSpPr>
          <p:nvPr/>
        </p:nvSpPr>
        <p:spPr bwMode="auto">
          <a:xfrm>
            <a:off x="263353" y="5649267"/>
            <a:ext cx="76867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itchFamily="18" charset="2"/>
              </a:rPr>
              <a:t>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itchFamily="18" charset="2"/>
              </a:rPr>
              <a:t>Wir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itchFamily="18" charset="2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itchFamily="18" charset="2"/>
              </a:rPr>
              <a:t>können</a:t>
            </a:r>
            <a:r>
              <a:rPr lang="fr-FR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itchFamily="18" charset="2"/>
              </a:rPr>
              <a:t>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itchFamily="18" charset="2"/>
              </a:rPr>
              <a:t>in die Disco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itchFamily="18" charset="2"/>
              </a:rPr>
              <a:t>gehen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 pitchFamily="18" charset="2"/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oneTexte 13"/>
          <p:cNvSpPr txBox="1">
            <a:spLocks noChangeArrowheads="1"/>
          </p:cNvSpPr>
          <p:nvPr/>
        </p:nvSpPr>
        <p:spPr bwMode="auto">
          <a:xfrm>
            <a:off x="6096000" y="2565401"/>
            <a:ext cx="4071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fr-FR" sz="2800" dirty="0">
              <a:latin typeface="+mn-lt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727847" y="1052736"/>
            <a:ext cx="711155" cy="522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Ø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727847" y="1916337"/>
            <a:ext cx="711155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Ø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727847" y="1484536"/>
            <a:ext cx="711155" cy="522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727847" y="3068861"/>
            <a:ext cx="711155" cy="522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727847" y="2600550"/>
            <a:ext cx="711155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727847" y="3535587"/>
            <a:ext cx="711155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  <p:bldP spid="28676" grpId="0"/>
      <p:bldP spid="28677" grpId="0"/>
      <p:bldP spid="28678" grpId="0"/>
      <p:bldP spid="28679" grpId="0"/>
      <p:bldP spid="28680" grpId="0"/>
      <p:bldP spid="28681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672" y="484582"/>
            <a:ext cx="6768752" cy="560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3719736" y="5373216"/>
            <a:ext cx="892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können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4462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Lars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Tobias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suchen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Internet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Samstagabend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C:\Users\Pierre\Pictures\Bibliothèque multimédia Microsoft\j043393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43798" y="12434"/>
            <a:ext cx="1271464" cy="127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067818" y="620688"/>
            <a:ext cx="3924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 Name der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Aktivität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336" y="116632"/>
            <a:ext cx="6948482" cy="493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7070298" y="1268760"/>
            <a:ext cx="39247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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Jahreszeit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denke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67818" y="4273932"/>
            <a:ext cx="3924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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07368" y="5157192"/>
            <a:ext cx="11017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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können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Hamburger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Schlittschuh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laufen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067818" y="2734181"/>
            <a:ext cx="39247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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Im Winter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 es …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denke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Adjektiv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508" b="4035"/>
          <a:stretch>
            <a:fillRect/>
          </a:stretch>
        </p:blipFill>
        <p:spPr bwMode="auto">
          <a:xfrm>
            <a:off x="191344" y="873762"/>
            <a:ext cx="664368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6816080" y="2025890"/>
            <a:ext cx="3924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 Name der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Aktivität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816080" y="2906941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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Wann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kannst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 du Bowling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spielen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? 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f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zwei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Tage)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843092" y="4417948"/>
            <a:ext cx="4761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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Wie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 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Atmosphäre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977" b="4469"/>
          <a:stretch>
            <a:fillRect/>
          </a:stretch>
        </p:blipFill>
        <p:spPr bwMode="auto">
          <a:xfrm>
            <a:off x="191344" y="1229242"/>
            <a:ext cx="724061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7470428" y="1589282"/>
            <a:ext cx="4818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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dieses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Volksfestes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464151" y="2636912"/>
            <a:ext cx="4093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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464151" y="3750683"/>
            <a:ext cx="4093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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Liegt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Hamburg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 in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Süddeutschland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20" y="2214554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ZoneTexte 6"/>
          <p:cNvSpPr txBox="1">
            <a:spLocks noChangeArrowheads="1"/>
          </p:cNvSpPr>
          <p:nvPr/>
        </p:nvSpPr>
        <p:spPr bwMode="auto">
          <a:xfrm>
            <a:off x="3595671" y="4143381"/>
            <a:ext cx="5184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Hör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 </a:t>
            </a:r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gut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 </a:t>
            </a:r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zu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!</a:t>
            </a:r>
            <a:endParaRPr lang="fr-F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608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351584" y="1988840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 Welche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Aktivitäten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hörst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 du?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384511" y="2852936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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Was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sagen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 Lars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und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 Tobias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über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 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Aktivitäten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773" y="3609702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3609702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5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20" y="2214554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ZoneTexte 6"/>
          <p:cNvSpPr txBox="1">
            <a:spLocks noChangeArrowheads="1"/>
          </p:cNvSpPr>
          <p:nvPr/>
        </p:nvSpPr>
        <p:spPr bwMode="auto">
          <a:xfrm>
            <a:off x="3595671" y="4143381"/>
            <a:ext cx="5184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(</a:t>
            </a:r>
            <a:r>
              <a:rPr lang="fr-FR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Übungsheft</a:t>
            </a:r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 </a:t>
            </a:r>
            <a:r>
              <a:rPr lang="fr-FR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Seite</a:t>
            </a:r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 40)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03389" y="188913"/>
            <a:ext cx="77057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Welche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Aktivitäten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hörst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du?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Kreuze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an!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06853"/>
              </p:ext>
            </p:extLst>
          </p:nvPr>
        </p:nvGraphicFramePr>
        <p:xfrm>
          <a:off x="1703388" y="765175"/>
          <a:ext cx="878497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7"/>
                <a:gridCol w="648072"/>
                <a:gridCol w="648072"/>
                <a:gridCol w="3312368"/>
                <a:gridCol w="576064"/>
                <a:gridCol w="64807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Ja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Nein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Ja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Nein</a:t>
                      </a:r>
                      <a:endParaRPr lang="fr-F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In den Zoo </a:t>
                      </a:r>
                      <a:r>
                        <a:rPr lang="fr-FR" dirty="0" err="1" smtClean="0"/>
                        <a:t>gehen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 die Disco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gehen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Bowling </a:t>
                      </a:r>
                      <a:r>
                        <a:rPr lang="fr-FR" dirty="0" err="1" smtClean="0"/>
                        <a:t>spielen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Ins</a:t>
                      </a:r>
                      <a:r>
                        <a:rPr lang="fr-FR" dirty="0" smtClean="0"/>
                        <a:t> Kino </a:t>
                      </a:r>
                      <a:r>
                        <a:rPr lang="fr-FR" dirty="0" err="1" smtClean="0"/>
                        <a:t>gehen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Ins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Schwimmbad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gehen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Ins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Konzert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gehen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Auf</a:t>
                      </a:r>
                      <a:r>
                        <a:rPr lang="fr-FR" dirty="0" smtClean="0"/>
                        <a:t> den Dom </a:t>
                      </a:r>
                      <a:r>
                        <a:rPr lang="fr-FR" dirty="0" err="1" smtClean="0"/>
                        <a:t>gehen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Ins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Eiscafé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gehen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In </a:t>
                      </a:r>
                      <a:r>
                        <a:rPr lang="fr-FR" dirty="0" err="1" smtClean="0"/>
                        <a:t>ein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Museum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gehen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Schlittschuh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laufen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gehen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833645"/>
              </p:ext>
            </p:extLst>
          </p:nvPr>
        </p:nvGraphicFramePr>
        <p:xfrm>
          <a:off x="1774825" y="3789363"/>
          <a:ext cx="8640960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69078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Bei </a:t>
                      </a:r>
                      <a:r>
                        <a:rPr lang="fr-FR" dirty="0" err="1" smtClean="0"/>
                        <a:t>schönem</a:t>
                      </a:r>
                      <a:r>
                        <a:rPr lang="fr-FR" dirty="0" smtClean="0"/>
                        <a:t> Wetter </a:t>
                      </a:r>
                      <a:r>
                        <a:rPr lang="fr-FR" dirty="0" err="1" smtClean="0"/>
                        <a:t>können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sie</a:t>
                      </a:r>
                      <a:r>
                        <a:rPr lang="fr-FR" dirty="0" smtClean="0"/>
                        <a:t> …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Bei </a:t>
                      </a:r>
                      <a:r>
                        <a:rPr lang="fr-FR" dirty="0" err="1" smtClean="0"/>
                        <a:t>schlechtem</a:t>
                      </a:r>
                      <a:r>
                        <a:rPr lang="fr-FR" dirty="0" smtClean="0"/>
                        <a:t> Wetter </a:t>
                      </a:r>
                      <a:r>
                        <a:rPr lang="fr-FR" dirty="0" err="1" smtClean="0"/>
                        <a:t>können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sie</a:t>
                      </a:r>
                      <a:r>
                        <a:rPr lang="fr-FR" dirty="0" smtClean="0"/>
                        <a:t> …</a:t>
                      </a:r>
                      <a:endParaRPr lang="fr-FR" dirty="0"/>
                    </a:p>
                  </a:txBody>
                  <a:tcPr anchor="ctr"/>
                </a:tc>
              </a:tr>
              <a:tr h="103741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703389" y="3213101"/>
            <a:ext cx="77057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Fülle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die Tabelle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03389" y="5661026"/>
            <a:ext cx="77057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ihr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Samstagabend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307" name="ZoneTexte 7"/>
          <p:cNvSpPr txBox="1">
            <a:spLocks noChangeArrowheads="1"/>
          </p:cNvSpPr>
          <p:nvPr/>
        </p:nvSpPr>
        <p:spPr bwMode="auto">
          <a:xfrm>
            <a:off x="1703389" y="6191250"/>
            <a:ext cx="5545137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Samstagabend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03838" y="1052736"/>
            <a:ext cx="6477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 2"/>
              </a:rPr>
              <a:t>X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303838" y="1825005"/>
            <a:ext cx="6477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 2"/>
              </a:rPr>
              <a:t>X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03838" y="2555876"/>
            <a:ext cx="6477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 2"/>
              </a:rPr>
              <a:t>X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9840913" y="1825005"/>
            <a:ext cx="6477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 2"/>
              </a:rPr>
              <a:t>X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840913" y="2195514"/>
            <a:ext cx="6477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 2"/>
              </a:rPr>
              <a:t>X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656138" y="1476375"/>
            <a:ext cx="6477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 2"/>
              </a:rPr>
              <a:t></a:t>
            </a:r>
            <a:endParaRPr lang="fr-FR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656138" y="2195514"/>
            <a:ext cx="6477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 2"/>
              </a:rPr>
              <a:t></a:t>
            </a:r>
            <a:endParaRPr lang="fr-FR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191625" y="1116014"/>
            <a:ext cx="6492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 2"/>
              </a:rPr>
              <a:t></a:t>
            </a:r>
            <a:endParaRPr lang="fr-FR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9191625" y="1476375"/>
            <a:ext cx="649288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 2"/>
              </a:rPr>
              <a:t></a:t>
            </a:r>
            <a:endParaRPr lang="fr-FR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191625" y="2555876"/>
            <a:ext cx="6492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 2"/>
              </a:rPr>
              <a:t></a:t>
            </a:r>
            <a:endParaRPr lang="fr-FR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1811339" y="4608513"/>
            <a:ext cx="3457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den Dom gehen</a:t>
            </a: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1811339" y="5003800"/>
            <a:ext cx="3457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Schlittschuh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laufen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gehen</a:t>
            </a:r>
            <a:endParaRPr lang="fr-F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6096000" y="4500563"/>
            <a:ext cx="3455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</a:t>
            </a:r>
            <a:r>
              <a:rPr lang="fr-F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Kino </a:t>
            </a:r>
            <a:r>
              <a:rPr lang="fr-FR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gehen</a:t>
            </a:r>
            <a:endParaRPr lang="fr-F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6096000" y="4824413"/>
            <a:ext cx="3455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Bowling </a:t>
            </a:r>
            <a:r>
              <a:rPr lang="fr-FR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spielen</a:t>
            </a:r>
            <a:endParaRPr lang="fr-F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6096000" y="5148263"/>
            <a:ext cx="3455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die Disco </a:t>
            </a:r>
            <a:r>
              <a:rPr lang="fr-FR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gehen</a:t>
            </a:r>
            <a:endParaRPr lang="fr-F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4079875" y="6191250"/>
            <a:ext cx="3455988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gehen</a:t>
            </a:r>
            <a:r>
              <a:rPr lang="fr-F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fr-F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die Disco.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Thème2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21" id="{254854D4-DACB-4C92-918D-5EBA1BE30302}" vid="{F2365233-D07D-4C9D-89B4-5B1BDAADAB2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Thème21</Template>
  <TotalTime>172</TotalTime>
  <Words>341</Words>
  <Application>Microsoft Office PowerPoint</Application>
  <PresentationFormat>Grand écran</PresentationFormat>
  <Paragraphs>82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Calibri</vt:lpstr>
      <vt:lpstr>Georgia</vt:lpstr>
      <vt:lpstr>Lucida Sans Unicode</vt:lpstr>
      <vt:lpstr>Webdings</vt:lpstr>
      <vt:lpstr>Wingdings 2</vt:lpstr>
      <vt:lpstr>Wingdings 3</vt:lpstr>
      <vt:lpstr>Thème21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</dc:creator>
  <cp:lastModifiedBy>Pierre Binet</cp:lastModifiedBy>
  <cp:revision>33</cp:revision>
  <dcterms:created xsi:type="dcterms:W3CDTF">2011-04-14T10:30:12Z</dcterms:created>
  <dcterms:modified xsi:type="dcterms:W3CDTF">2016-03-31T05:50:29Z</dcterms:modified>
</cp:coreProperties>
</file>