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9" r:id="rId4"/>
    <p:sldId id="262" r:id="rId5"/>
    <p:sldId id="257" r:id="rId6"/>
    <p:sldId id="268" r:id="rId7"/>
    <p:sldId id="260" r:id="rId8"/>
    <p:sldId id="263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9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7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7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5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Picture 8" descr="Vagu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Gros plan de plantes verte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1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3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6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0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7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6715275-4A9D-44D7-99C0-3DA521AE9979}" type="slidenum">
              <a:rPr lang="de-DE" smtClean="0"/>
              <a:t>‹N°›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BFB2165-335C-42A6-BAFE-7F96527056DF}" type="datetimeFigureOut">
              <a:rPr lang="de-DE" smtClean="0"/>
              <a:t>30.04.2016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9496" y="2564904"/>
            <a:ext cx="5038601" cy="2387600"/>
          </a:xfrm>
        </p:spPr>
        <p:txBody>
          <a:bodyPr/>
          <a:lstStyle/>
          <a:p>
            <a:pPr algn="ctr"/>
            <a:r>
              <a:rPr lang="de-DE" sz="4800" dirty="0" smtClean="0"/>
              <a:t>REISEPROSPEKTE</a:t>
            </a:r>
            <a:endParaRPr lang="de-DE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141">
            <a:off x="514434" y="605745"/>
            <a:ext cx="4233652" cy="2820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819">
            <a:off x="3480150" y="1383213"/>
            <a:ext cx="6611519" cy="440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588">
            <a:off x="8130331" y="3416242"/>
            <a:ext cx="3608353" cy="2707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586234" y="-48235"/>
            <a:ext cx="7093456" cy="31433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DIE GEISTERSTADT KOLMANSKOP</a:t>
            </a:r>
            <a:endParaRPr lang="de-D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83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586234" y="-48235"/>
            <a:ext cx="7093456" cy="31433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DIE CHRISTUSKIRCHE IN WINDHOEK</a:t>
            </a:r>
            <a:endParaRPr lang="de-D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34" y="1196752"/>
            <a:ext cx="7318912" cy="486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75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586234" y="-48235"/>
            <a:ext cx="7093456" cy="31433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DER TINTENPALAST IN WINDHOEK</a:t>
            </a:r>
            <a:endParaRPr lang="de-D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5" y="1340768"/>
            <a:ext cx="6132173" cy="4599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80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775520" y="1965505"/>
            <a:ext cx="4846320" cy="2387600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 smtClean="0"/>
              <a:t>(</a:t>
            </a:r>
            <a:r>
              <a:rPr lang="fr-FR" sz="3600" i="1" dirty="0" err="1" smtClean="0"/>
              <a:t>Arbeitsblätter</a:t>
            </a:r>
            <a:r>
              <a:rPr lang="fr-FR" sz="3600" i="1" dirty="0" smtClean="0"/>
              <a:t> A &amp; B)</a:t>
            </a:r>
            <a:endParaRPr lang="fr-FR" sz="3600" i="1" dirty="0"/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61686"/>
            <a:ext cx="1494468" cy="14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2263913"/>
            <a:ext cx="7200800" cy="3143393"/>
          </a:xfrm>
        </p:spPr>
        <p:txBody>
          <a:bodyPr/>
          <a:lstStyle/>
          <a:p>
            <a:pPr algn="ctr"/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Was kann man</a:t>
            </a:r>
            <a:b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in der Türkei machen ?</a:t>
            </a:r>
            <a:endParaRPr lang="de-D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ürkei.JPG"/>
          <p:cNvPicPr/>
          <p:nvPr/>
        </p:nvPicPr>
        <p:blipFill rotWithShape="1">
          <a:blip r:embed="rId2" cstate="print">
            <a:lum bright="10000"/>
          </a:blip>
          <a:srcRect l="1639" t="1295" r="1639" b="2944"/>
          <a:stretch/>
        </p:blipFill>
        <p:spPr>
          <a:xfrm>
            <a:off x="7476000" y="116632"/>
            <a:ext cx="4716000" cy="6444000"/>
          </a:xfrm>
          <a:prstGeom prst="rect">
            <a:avLst/>
          </a:prstGeom>
          <a:effectLst/>
        </p:spPr>
      </p:pic>
      <p:sp>
        <p:nvSpPr>
          <p:cNvPr id="7" name="ZoneTexte 6"/>
          <p:cNvSpPr txBox="1"/>
          <p:nvPr/>
        </p:nvSpPr>
        <p:spPr>
          <a:xfrm>
            <a:off x="479376" y="105309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Dokument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Reiseziel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852" y="177317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dieses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Reiseziel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852" y="2493253"/>
            <a:ext cx="702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Wörter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mit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Meer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tun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7092" y="3175809"/>
            <a:ext cx="702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besichtigen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2992" y="3901357"/>
            <a:ext cx="7028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man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Türkei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Aktivitäten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852" y="4995173"/>
            <a:ext cx="7028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man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Türkei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trinken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4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17233"/>
              </p:ext>
            </p:extLst>
          </p:nvPr>
        </p:nvGraphicFramePr>
        <p:xfrm>
          <a:off x="1559496" y="10839"/>
          <a:ext cx="7272808" cy="6847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40"/>
                <a:gridCol w="5112568"/>
              </a:tblGrid>
              <a:tr h="653918">
                <a:tc>
                  <a:txBody>
                    <a:bodyPr/>
                    <a:lstStyle/>
                    <a:p>
                      <a:pPr algn="ctr"/>
                      <a:endParaRPr lang="de-D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DER TÜRKEI KANN MAN…</a:t>
                      </a:r>
                      <a:endParaRPr lang="de-DE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3236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74492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3236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5865"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13207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de-D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13207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yriam\AppData\Local\Microsoft\Windows\Temporary Internet Files\Content.IE5\KV03O4Q3\MC900251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41382">
            <a:off x="2276496" y="600873"/>
            <a:ext cx="1097284" cy="1090021"/>
          </a:xfrm>
          <a:prstGeom prst="rect">
            <a:avLst/>
          </a:prstGeom>
          <a:noFill/>
        </p:spPr>
      </p:pic>
      <p:pic>
        <p:nvPicPr>
          <p:cNvPr id="1030" name="Picture 6" descr="C:\Users\Myriam\AppData\Local\Microsoft\Windows\Temporary Internet Files\Content.IE5\STOS6DZV\MC9002159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564" y="1635129"/>
            <a:ext cx="1224136" cy="1056145"/>
          </a:xfrm>
          <a:prstGeom prst="rect">
            <a:avLst/>
          </a:prstGeom>
          <a:noFill/>
        </p:spPr>
      </p:pic>
      <p:pic>
        <p:nvPicPr>
          <p:cNvPr id="1031" name="Picture 7" descr="C:\Users\Myriam\AppData\Local\Microsoft\Windows\Temporary Internet Files\Content.IE5\0FIBP1W0\MC9002313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572" y="2644551"/>
            <a:ext cx="1152128" cy="803998"/>
          </a:xfrm>
          <a:prstGeom prst="rect">
            <a:avLst/>
          </a:prstGeom>
          <a:noFill/>
        </p:spPr>
      </p:pic>
      <p:pic>
        <p:nvPicPr>
          <p:cNvPr id="1032" name="Picture 8" descr="C:\Users\Myriam\AppData\Local\Microsoft\Windows\Temporary Internet Files\Content.IE5\KRL46XQ6\MC90041503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3107" y="5742085"/>
            <a:ext cx="672035" cy="849456"/>
          </a:xfrm>
          <a:prstGeom prst="rect">
            <a:avLst/>
          </a:prstGeom>
          <a:noFill/>
        </p:spPr>
      </p:pic>
      <p:pic>
        <p:nvPicPr>
          <p:cNvPr id="1033" name="Picture 9" descr="C:\Users\Myriam\AppData\Local\Microsoft\Windows\Temporary Internet Files\Content.IE5\J4VBAD6Z\MC90023135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7848" y="5792784"/>
            <a:ext cx="978625" cy="748059"/>
          </a:xfrm>
          <a:prstGeom prst="rect">
            <a:avLst/>
          </a:prstGeom>
          <a:noFill/>
        </p:spPr>
      </p:pic>
      <p:pic>
        <p:nvPicPr>
          <p:cNvPr id="1035" name="Picture 11" descr="C:\Users\Myriam\AppData\Local\Microsoft\Windows\Temporary Internet Files\Content.IE5\10DFAVR2\MC90043391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1346" y="4556453"/>
            <a:ext cx="1073274" cy="1073274"/>
          </a:xfrm>
          <a:prstGeom prst="rect">
            <a:avLst/>
          </a:prstGeom>
          <a:noFill/>
        </p:spPr>
      </p:pic>
      <p:pic>
        <p:nvPicPr>
          <p:cNvPr id="1037" name="Picture 13" descr="C:\Users\Myriam\AppData\Local\Microsoft\Windows\Temporary Internet Files\Content.IE5\STOS6DZV\MC90022885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1036" y="3551963"/>
            <a:ext cx="1296144" cy="8663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513920" y="98072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Strand in der Sonne liegen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14188" y="189046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Fischgerichte essen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418132" y="278502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blauen Meer baden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19179" y="6002710"/>
            <a:ext cx="507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</a:t>
            </a:r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treiben (</a:t>
            </a:r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egeln, Tauchen, Wasserski)</a:t>
            </a:r>
            <a:endParaRPr lang="de-DE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14188" y="473931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Mocca trinken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829844" y="363117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Überreste </a:t>
            </a:r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antiken Agora </a:t>
            </a:r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endParaRPr lang="de-DE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Ruinen </a:t>
            </a:r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antiken </a:t>
            </a:r>
            <a:r>
              <a:rPr lang="de-DE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Termemoss</a:t>
            </a:r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besichtigen</a:t>
            </a:r>
            <a:endParaRPr lang="de-DE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31504" y="0"/>
            <a:ext cx="9433048" cy="31433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DIE ÜBERRESTE DES APPOLON-TEMPEL IN SIDE</a:t>
            </a:r>
            <a:endParaRPr lang="de-D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571696"/>
            <a:ext cx="6765032" cy="397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8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1844824"/>
            <a:ext cx="7093456" cy="3143393"/>
          </a:xfrm>
        </p:spPr>
        <p:txBody>
          <a:bodyPr/>
          <a:lstStyle/>
          <a:p>
            <a:pPr algn="ctr"/>
            <a:r>
              <a:rPr lang="de-D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Was kann man in NAMIBIA machen ?</a:t>
            </a:r>
            <a:endParaRPr lang="de-D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amibia.JPG"/>
          <p:cNvPicPr/>
          <p:nvPr/>
        </p:nvPicPr>
        <p:blipFill rotWithShape="1">
          <a:blip r:embed="rId2" cstate="print">
            <a:lum bright="10000"/>
          </a:blip>
          <a:srcRect l="4818" t="1123" r="4820" b="1123"/>
          <a:stretch/>
        </p:blipFill>
        <p:spPr>
          <a:xfrm>
            <a:off x="6456040" y="260648"/>
            <a:ext cx="5400600" cy="62646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9376" y="158142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Dokument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Reiseziel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(Land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Kontinent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).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9376" y="273319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Namen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Stadt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3232" y="33774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Namen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Kirche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3232" y="403916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Namen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Palastes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8668" y="470087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Tiere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sehen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7584" y="53540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Sportarten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treiben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5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47513"/>
              </p:ext>
            </p:extLst>
          </p:nvPr>
        </p:nvGraphicFramePr>
        <p:xfrm>
          <a:off x="1559496" y="0"/>
          <a:ext cx="7272808" cy="661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5328592"/>
              </a:tblGrid>
              <a:tr h="676479">
                <a:tc>
                  <a:txBody>
                    <a:bodyPr/>
                    <a:lstStyle/>
                    <a:p>
                      <a:pPr algn="ctr"/>
                      <a:endParaRPr lang="de-D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NAMIBIA KANN MAN…</a:t>
                      </a:r>
                      <a:endParaRPr lang="de-DE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52321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57808"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6479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de-D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6479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575719" y="77346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</a:t>
            </a:r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Safari im Nationalpark machen</a:t>
            </a: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Tiere </a:t>
            </a:r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Löwen und Giraffen sehen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4038" y="192877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Kanu fahren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300869" y="309632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Wasserski machen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346476" y="596954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67808" y="500556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spielen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410372" y="400571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Diamantenstadt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Kolmanskop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sehen</a:t>
            </a:r>
          </a:p>
          <a:p>
            <a:pPr algn="ctr"/>
            <a:r>
              <a:rPr lang="de-D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Christuskirche und den Tintenpalast besichtigen</a:t>
            </a:r>
          </a:p>
        </p:txBody>
      </p:sp>
      <p:pic>
        <p:nvPicPr>
          <p:cNvPr id="3074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032" y="4864523"/>
            <a:ext cx="720080" cy="769449"/>
          </a:xfrm>
          <a:prstGeom prst="rect">
            <a:avLst/>
          </a:prstGeom>
          <a:noFill/>
        </p:spPr>
      </p:pic>
      <p:pic>
        <p:nvPicPr>
          <p:cNvPr id="3075" name="Picture 3" descr="C:\Users\Myriam\AppData\Local\Microsoft\Windows\Temporary Internet Files\Content.IE5\6QL7FBXI\MC900332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710" y="5751240"/>
            <a:ext cx="676535" cy="836712"/>
          </a:xfrm>
          <a:prstGeom prst="rect">
            <a:avLst/>
          </a:prstGeom>
          <a:noFill/>
        </p:spPr>
      </p:pic>
      <p:pic>
        <p:nvPicPr>
          <p:cNvPr id="3076" name="Picture 4" descr="C:\Users\Myriam\AppData\Local\Microsoft\Windows\Temporary Internet Files\Content.IE5\10DFAVR2\MC9001990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9459" y="2748415"/>
            <a:ext cx="1158339" cy="986767"/>
          </a:xfrm>
          <a:prstGeom prst="rect">
            <a:avLst/>
          </a:prstGeom>
          <a:noFill/>
        </p:spPr>
      </p:pic>
      <p:pic>
        <p:nvPicPr>
          <p:cNvPr id="3077" name="Picture 5" descr="C:\Users\Myriam\AppData\Local\Microsoft\Windows\Temporary Internet Files\Content.IE5\KV03O4Q3\MC9003328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7282" y="1666601"/>
            <a:ext cx="1076636" cy="924456"/>
          </a:xfrm>
          <a:prstGeom prst="rect">
            <a:avLst/>
          </a:prstGeom>
          <a:noFill/>
        </p:spPr>
      </p:pic>
      <p:pic>
        <p:nvPicPr>
          <p:cNvPr id="3079" name="Picture 7" descr="C:\Users\Myriam\AppData\Local\Microsoft\Windows\Temporary Internet Files\Content.IE5\0FIBP1W0\MC9003323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9337" y="743573"/>
            <a:ext cx="836541" cy="864096"/>
          </a:xfrm>
          <a:prstGeom prst="rect">
            <a:avLst/>
          </a:prstGeom>
          <a:noFill/>
        </p:spPr>
      </p:pic>
      <p:pic>
        <p:nvPicPr>
          <p:cNvPr id="3080" name="Picture 8" descr="C:\Users\Myriam\AppData\Local\Microsoft\Windows\Temporary Internet Files\Content.IE5\10DFAVR2\MC90018344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9337" y="3872905"/>
            <a:ext cx="939177" cy="9663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hème15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EF05D3EB-166A-4586-8B81-092B1C1A1934}" vid="{4CFC2C7D-5389-413E-A1DD-2204444389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87</TotalTime>
  <Words>198</Words>
  <Application>Microsoft Office PowerPoint</Application>
  <PresentationFormat>Grand écran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 3</vt:lpstr>
      <vt:lpstr>Thème15</vt:lpstr>
      <vt:lpstr>REISEPROSPEKTE</vt:lpstr>
      <vt:lpstr>(Arbeitsblätter A &amp; B)</vt:lpstr>
      <vt:lpstr>Was kann man in der Türkei machen ?</vt:lpstr>
      <vt:lpstr>Présentation PowerPoint</vt:lpstr>
      <vt:lpstr>Présentation PowerPoint</vt:lpstr>
      <vt:lpstr>Présentation PowerPoint</vt:lpstr>
      <vt:lpstr>Was kann man in NAMIBIA machen 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REISEPROSPEKTE</dc:title>
  <dc:creator>Myriam</dc:creator>
  <cp:lastModifiedBy>Pierre Binet</cp:lastModifiedBy>
  <cp:revision>19</cp:revision>
  <dcterms:created xsi:type="dcterms:W3CDTF">2011-02-26T19:41:55Z</dcterms:created>
  <dcterms:modified xsi:type="dcterms:W3CDTF">2016-04-30T13:01:14Z</dcterms:modified>
</cp:coreProperties>
</file>