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0"/>
  </p:notesMasterIdLst>
  <p:sldIdLst>
    <p:sldId id="256" r:id="rId2"/>
    <p:sldId id="280" r:id="rId3"/>
    <p:sldId id="276" r:id="rId4"/>
    <p:sldId id="277" r:id="rId5"/>
    <p:sldId id="278" r:id="rId6"/>
    <p:sldId id="279" r:id="rId7"/>
    <p:sldId id="287" r:id="rId8"/>
    <p:sldId id="281" r:id="rId9"/>
    <p:sldId id="263" r:id="rId10"/>
    <p:sldId id="282" r:id="rId11"/>
    <p:sldId id="283" r:id="rId12"/>
    <p:sldId id="284" r:id="rId13"/>
    <p:sldId id="285" r:id="rId14"/>
    <p:sldId id="286" r:id="rId15"/>
    <p:sldId id="289" r:id="rId16"/>
    <p:sldId id="288" r:id="rId17"/>
    <p:sldId id="290" r:id="rId18"/>
    <p:sldId id="291" r:id="rId19"/>
    <p:sldId id="292" r:id="rId20"/>
    <p:sldId id="293" r:id="rId21"/>
    <p:sldId id="294" r:id="rId22"/>
    <p:sldId id="262" r:id="rId23"/>
    <p:sldId id="259" r:id="rId24"/>
    <p:sldId id="295" r:id="rId25"/>
    <p:sldId id="260" r:id="rId26"/>
    <p:sldId id="257" r:id="rId27"/>
    <p:sldId id="258" r:id="rId28"/>
    <p:sldId id="261" r:id="rId29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2" d="100"/>
          <a:sy n="72" d="100"/>
        </p:scale>
        <p:origin x="8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9DC839-91B5-434D-96BE-785A4DB1DC81}" type="datetimeFigureOut">
              <a:rPr lang="fr-FR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F4338B-8A11-41B4-AFFD-B80DA3D442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282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2409D-2B41-4A35-AC72-2711A90A5EA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7151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D1C66-51AD-4C4E-ABDB-AA018D392C9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7869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6A8DD6-3570-452C-8638-7708F4C189A8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87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CDB02A-B9E2-491B-9CC5-442AC8BD174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89570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D90E3C-C88B-406C-82EF-9B493B97594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7169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C316E6-98FB-4076-A7F2-2EE1A0C99819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70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56DCC-B9EE-4E89-9FB8-553540F4B486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AAB4E-30DC-4141-8008-65D554BC1E0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94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B45E10-530F-42A5-A021-57621C6FC72E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95AAC-D65E-4829-8F52-4CF0C18FBDE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0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7B8E5-4583-402A-87B1-7665AA5B5822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972AE-2C7E-40F8-8749-9C0724EFB24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9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B2F8F-DB75-4C53-B7EB-9A31E2961385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52E2C-08A3-4150-BEF5-443F1578D4C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5CD0BF-B863-49A7-A659-46C55424B0B1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A6675-6D23-4CDB-B692-2860321E32A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13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9A5F9-3992-446E-BEF9-772D8A420E54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6A8AE-8B87-4E63-B473-C999B67612F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28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F8D96-C956-4A27-94D1-0184EF62DA6D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AA038-A78E-425B-89CA-3AEC1F7DC2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4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1CF65-F25E-4AC7-AED3-DDA788032A03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0F125-E8DC-4D2D-BE9D-F2077CF9DED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8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06766-C973-47D2-BFC1-86BB6FC755CD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067CF-3DD8-4A57-9AFA-C0ACDCBE4D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8273B-9F74-43FA-A146-7F8BF6782C7D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A9DF5-A8A8-45D8-BF49-5A4E0FAA531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1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222C6-6500-4388-B1F5-9AE67340584C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FD51A5-706E-48B2-9C86-888CC31603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76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1A6675-6D23-4CDB-B692-2860321E32A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F5CD0BF-B863-49A7-A659-46C55424B0B1}" type="datetimeFigureOut">
              <a:rPr lang="fr-FR" smtClean="0"/>
              <a:pPr>
                <a:defRPr/>
              </a:pPr>
              <a:t>21/06/2016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90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5978" y="428605"/>
            <a:ext cx="218316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TANJA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5746" y="2357431"/>
            <a:ext cx="167866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3089247" y="4071943"/>
            <a:ext cx="748576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IHRE BESTE FREUNDIN 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/>
          <a:srcRect l="1691" t="19736" r="69560" b="17766"/>
          <a:stretch>
            <a:fillRect/>
          </a:stretch>
        </p:blipFill>
        <p:spPr bwMode="auto">
          <a:xfrm>
            <a:off x="4511824" y="19540"/>
            <a:ext cx="1571635" cy="17565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/>
          <a:srcRect l="77100" t="24967" r="9291" b="50033"/>
          <a:stretch>
            <a:fillRect/>
          </a:stretch>
        </p:blipFill>
        <p:spPr bwMode="auto">
          <a:xfrm>
            <a:off x="988738" y="3802719"/>
            <a:ext cx="1645527" cy="1554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647728" y="5175478"/>
            <a:ext cx="1305272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32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wohne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9376" y="5408616"/>
            <a:ext cx="1152128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9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567608" y="5408616"/>
            <a:ext cx="1440160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5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663951" y="5408616"/>
            <a:ext cx="1296145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</a:t>
            </a:r>
          </a:p>
          <a:p>
            <a:pPr algn="ctr">
              <a:defRPr/>
            </a:pP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9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2132856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207568" y="4005064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Leni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Indizien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4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768409" y="3694783"/>
            <a:ext cx="504056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46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…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176120" y="3968456"/>
            <a:ext cx="504056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6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wohne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…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248128" y="4472512"/>
            <a:ext cx="1080120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25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192344" y="4472512"/>
            <a:ext cx="1008112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7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2132856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207568" y="400506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Konzentrier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folgendes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19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…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248128" y="4688536"/>
            <a:ext cx="1512168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68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ulle ronde 4"/>
          <p:cNvSpPr/>
          <p:nvPr/>
        </p:nvSpPr>
        <p:spPr>
          <a:xfrm>
            <a:off x="1919536" y="908720"/>
            <a:ext cx="4572000" cy="2786063"/>
          </a:xfrm>
          <a:prstGeom prst="wedgeEllipseCallout">
            <a:avLst>
              <a:gd name="adj1" fmla="val 95205"/>
              <a:gd name="adj2" fmla="val -842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ctr">
              <a:defRPr/>
            </a:pPr>
            <a:r>
              <a:rPr lang="fr-FR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…</a:t>
            </a:r>
          </a:p>
          <a:p>
            <a:pPr algn="ctr">
              <a:defRPr/>
            </a:pPr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fr-F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68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10832" y="4077072"/>
            <a:ext cx="36718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10)</a:t>
            </a:r>
          </a:p>
        </p:txBody>
      </p:sp>
      <p:pic>
        <p:nvPicPr>
          <p:cNvPr id="4" name="Picture 3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21" y="2420888"/>
            <a:ext cx="1427310" cy="142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24157"/>
              </p:ext>
            </p:extLst>
          </p:nvPr>
        </p:nvGraphicFramePr>
        <p:xfrm>
          <a:off x="1055440" y="1857376"/>
          <a:ext cx="9255375" cy="2928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373"/>
                <a:gridCol w="2135856"/>
                <a:gridCol w="870164"/>
                <a:gridCol w="2135856"/>
                <a:gridCol w="3085126"/>
              </a:tblGrid>
              <a:tr h="976313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Vorname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Wohnort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Aktivitäten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/>
                </a:tc>
              </a:tr>
              <a:tr h="97631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</a:tr>
              <a:tr h="976313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2564606" y="2995569"/>
            <a:ext cx="128587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Tanja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295800" y="3060700"/>
            <a:ext cx="6429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231904" y="3071814"/>
            <a:ext cx="1897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Dortmund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464152" y="2857501"/>
            <a:ext cx="2571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Elektrogitarre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607027" y="3240089"/>
            <a:ext cx="2357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schwimmen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13969" y="3959226"/>
            <a:ext cx="1071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Leni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295800" y="3959226"/>
            <a:ext cx="642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231904" y="3959226"/>
            <a:ext cx="1968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Dortmund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892777" y="3959226"/>
            <a:ext cx="1785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Handball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 l="1691" t="19736" r="69560" b="17766"/>
          <a:stretch>
            <a:fillRect/>
          </a:stretch>
        </p:blipFill>
        <p:spPr bwMode="auto">
          <a:xfrm>
            <a:off x="1245268" y="2857501"/>
            <a:ext cx="714380" cy="798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4"/>
          <a:srcRect l="77100" t="24967" r="9291" b="50033"/>
          <a:stretch>
            <a:fillRect/>
          </a:stretch>
        </p:blipFill>
        <p:spPr bwMode="auto">
          <a:xfrm>
            <a:off x="1177070" y="3816347"/>
            <a:ext cx="714380" cy="809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1"/>
          <a:stretch/>
        </p:blipFill>
        <p:spPr bwMode="auto">
          <a:xfrm>
            <a:off x="7176120" y="476672"/>
            <a:ext cx="3753729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35360" y="2420888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Text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zwei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Verbformen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in der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dritten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Person 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Singular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)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46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883" y="116632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124451" y="1357314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heißt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124451" y="1785939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 … …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124451" y="3786189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 heißt …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124451" y="4286251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 … …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/>
          <a:srcRect l="1691" t="19736" r="69560" b="17766"/>
          <a:stretch>
            <a:fillRect/>
          </a:stretch>
        </p:blipFill>
        <p:spPr bwMode="auto">
          <a:xfrm>
            <a:off x="3024167" y="1142985"/>
            <a:ext cx="1191887" cy="1332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/>
          <a:srcRect l="77100" t="24967" r="9291" b="50033"/>
          <a:stretch>
            <a:fillRect/>
          </a:stretch>
        </p:blipFill>
        <p:spPr bwMode="auto">
          <a:xfrm>
            <a:off x="3024166" y="3643314"/>
            <a:ext cx="1285884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7881938" y="4130675"/>
            <a:ext cx="31455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heißt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Tanja.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7320136" y="3000375"/>
            <a:ext cx="37101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Jahre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alt.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310438" y="1928813"/>
            <a:ext cx="37908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Jahre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alt.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524626" y="4643438"/>
            <a:ext cx="4678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wohnt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Dortmund.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453188" y="3571875"/>
            <a:ext cx="475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Elektrogitarre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8071620" y="5229200"/>
            <a:ext cx="3064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schwimmt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8167688" y="2428875"/>
            <a:ext cx="2822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heißt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Leni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381751" y="1428750"/>
            <a:ext cx="4678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wohnt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Dortmund.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7238999" y="5786438"/>
            <a:ext cx="38715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Handball.</a:t>
            </a:r>
          </a:p>
        </p:txBody>
      </p:sp>
      <p:pic>
        <p:nvPicPr>
          <p:cNvPr id="24587" name="Picture 2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81" y="-40397"/>
            <a:ext cx="102393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3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842" y="38893"/>
            <a:ext cx="105251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80402" y="53975"/>
            <a:ext cx="610449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Tanja </a:t>
            </a:r>
            <a:r>
              <a:rPr lang="fr-FR" sz="3600" b="1" u="sng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und</a:t>
            </a:r>
            <a:r>
              <a:rPr lang="fr-FR" sz="36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3600" b="1" u="sng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ihre</a:t>
            </a:r>
            <a:r>
              <a:rPr lang="fr-FR" sz="36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3600" b="1" u="sng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beste</a:t>
            </a:r>
            <a:r>
              <a:rPr lang="fr-FR" sz="36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3600" b="1" u="sng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Freundin</a:t>
            </a:r>
            <a:r>
              <a:rPr lang="fr-FR" sz="36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  <a:r>
              <a:rPr lang="fr-FR" sz="36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/>
          <a:srcRect l="1691" t="19736" r="69560" b="17766"/>
          <a:stretch>
            <a:fillRect/>
          </a:stretch>
        </p:blipFill>
        <p:spPr bwMode="auto">
          <a:xfrm>
            <a:off x="474957" y="1076325"/>
            <a:ext cx="1191887" cy="1332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5"/>
          <a:srcRect l="77100" t="24967" r="9291" b="50033"/>
          <a:stretch>
            <a:fillRect/>
          </a:stretch>
        </p:blipFill>
        <p:spPr bwMode="auto">
          <a:xfrm>
            <a:off x="380960" y="4714875"/>
            <a:ext cx="1285884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8477321" y="967978"/>
            <a:ext cx="280325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cool.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4 -0.0176 L -0.49101 -0.503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06 0.01713 L -0.44401 -0.107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97" y="-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4 0.00763 L -0.36875 0.036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27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0206 L -0.37331 -0.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8 0.02037 L -0.50612 -0.362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6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05 -0.03333 L -0.51498 0.248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8" y="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9 -0.02199 L -0.44674 0.239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93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00973 L -0.38372 0.07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3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97 -0.00995 L -0.44114 -0.0182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1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8 0.01828 L -0.54063 0.7675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22" y="3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9219" y="428604"/>
            <a:ext cx="792063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Stell</a:t>
            </a:r>
            <a:r>
              <a:rPr lang="fr-FR" sz="4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44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jetzt</a:t>
            </a:r>
            <a:r>
              <a:rPr lang="fr-FR" sz="4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44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deinen</a:t>
            </a:r>
            <a:r>
              <a:rPr lang="fr-FR" sz="44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4400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besten</a:t>
            </a:r>
            <a:r>
              <a:rPr lang="fr-FR" sz="4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Freund 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deine</a:t>
            </a:r>
            <a:r>
              <a:rPr lang="fr-FR" sz="4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4400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beste</a:t>
            </a:r>
            <a:r>
              <a:rPr lang="fr-FR" sz="4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4400" dirty="0" err="1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Freundin</a:t>
            </a:r>
            <a:r>
              <a:rPr lang="fr-FR" sz="44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vor! </a:t>
            </a:r>
          </a:p>
        </p:txBody>
      </p:sp>
      <p:pic>
        <p:nvPicPr>
          <p:cNvPr id="25603" name="Picture 2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688" y="-17174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Pierre\Pictures\Bibliothèque multimédia Microsoft\j044051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4001" y="2143116"/>
            <a:ext cx="1391245" cy="17573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80" name="Picture 8" descr="C:\Users\Pierre\Pictures\Bibliothèque multimédia Microsoft\j044067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4000" y="4500571"/>
            <a:ext cx="1314546" cy="1677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403726" y="2303464"/>
            <a:ext cx="364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Er</a:t>
            </a:r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heißt</a:t>
            </a:r>
            <a:r>
              <a:rPr lang="fr-FR" sz="2800" dirty="0">
                <a:latin typeface="Calibri" pitchFamily="34" charset="0"/>
              </a:rPr>
              <a:t> …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403726" y="2771776"/>
            <a:ext cx="364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Er</a:t>
            </a:r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ist</a:t>
            </a:r>
            <a:r>
              <a:rPr lang="fr-FR" sz="2800" dirty="0">
                <a:latin typeface="Calibri" pitchFamily="34" charset="0"/>
              </a:rPr>
              <a:t> … </a:t>
            </a:r>
            <a:r>
              <a:rPr lang="fr-FR" sz="2800" dirty="0" err="1">
                <a:latin typeface="Calibri" pitchFamily="34" charset="0"/>
              </a:rPr>
              <a:t>Jahre</a:t>
            </a:r>
            <a:r>
              <a:rPr lang="fr-FR" sz="2800" dirty="0">
                <a:latin typeface="Calibri" pitchFamily="34" charset="0"/>
              </a:rPr>
              <a:t> alt.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403726" y="3276600"/>
            <a:ext cx="36433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70C0"/>
                </a:solidFill>
                <a:latin typeface="Calibri" pitchFamily="34" charset="0"/>
              </a:rPr>
              <a:t>Er</a:t>
            </a:r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wohnt</a:t>
            </a:r>
            <a:r>
              <a:rPr lang="fr-FR" sz="2800" dirty="0">
                <a:latin typeface="Calibri" pitchFamily="34" charset="0"/>
              </a:rPr>
              <a:t> in …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403726" y="4679951"/>
            <a:ext cx="364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 err="1">
                <a:solidFill>
                  <a:srgbClr val="FF0000"/>
                </a:solidFill>
                <a:latin typeface="Calibri" pitchFamily="34" charset="0"/>
              </a:rPr>
              <a:t>Sie</a:t>
            </a:r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heißt</a:t>
            </a:r>
            <a:r>
              <a:rPr lang="fr-FR" sz="2800" dirty="0">
                <a:latin typeface="Calibri" pitchFamily="34" charset="0"/>
              </a:rPr>
              <a:t> …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4403726" y="5111751"/>
            <a:ext cx="364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 err="1">
                <a:solidFill>
                  <a:srgbClr val="FF0000"/>
                </a:solidFill>
                <a:latin typeface="Calibri" pitchFamily="34" charset="0"/>
              </a:rPr>
              <a:t>Sie</a:t>
            </a:r>
            <a:r>
              <a:rPr lang="fr-FR" sz="2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ist</a:t>
            </a:r>
            <a:r>
              <a:rPr lang="fr-FR" sz="2800" dirty="0">
                <a:latin typeface="Calibri" pitchFamily="34" charset="0"/>
              </a:rPr>
              <a:t> … </a:t>
            </a:r>
            <a:r>
              <a:rPr lang="fr-FR" sz="2800" dirty="0" err="1">
                <a:latin typeface="Calibri" pitchFamily="34" charset="0"/>
              </a:rPr>
              <a:t>Jahre</a:t>
            </a:r>
            <a:r>
              <a:rPr lang="fr-FR" sz="2800" dirty="0">
                <a:latin typeface="Calibri" pitchFamily="34" charset="0"/>
              </a:rPr>
              <a:t> alt.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4403726" y="5580064"/>
            <a:ext cx="364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dirty="0" err="1">
                <a:solidFill>
                  <a:srgbClr val="FF0000"/>
                </a:solidFill>
                <a:latin typeface="Calibri" pitchFamily="34" charset="0"/>
              </a:rPr>
              <a:t>Sie</a:t>
            </a:r>
            <a:r>
              <a:rPr lang="fr-FR" sz="28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800" dirty="0" err="1">
                <a:latin typeface="Calibri" pitchFamily="34" charset="0"/>
              </a:rPr>
              <a:t>wohnt</a:t>
            </a:r>
            <a:r>
              <a:rPr lang="fr-FR" sz="2800" dirty="0">
                <a:latin typeface="Calibri" pitchFamily="34" charset="0"/>
              </a:rPr>
              <a:t> in 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5361" y="142875"/>
            <a:ext cx="4714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: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5360" y="828576"/>
            <a:ext cx="7715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conjugaison au présent (singulier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: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5360" y="1548081"/>
            <a:ext cx="102971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allemand, l’infinitif se termine toujours par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63864" y="2627314"/>
            <a:ext cx="120332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63864" y="3384550"/>
            <a:ext cx="2071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63864" y="3887788"/>
            <a:ext cx="2071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63864" y="4356100"/>
            <a:ext cx="2714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er/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924676" y="2627314"/>
            <a:ext cx="95726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24675" y="3384550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924675" y="3887788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924676" y="4356100"/>
            <a:ext cx="1285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er/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99350" y="3384550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499350" y="3887788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953375" y="4356100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84700" y="3384550"/>
            <a:ext cx="928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48189" y="3887788"/>
            <a:ext cx="928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51425" y="4356100"/>
            <a:ext cx="508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 rot="5400000" flipH="1" flipV="1">
            <a:off x="2881314" y="4929189"/>
            <a:ext cx="357187" cy="3571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847850" y="5256214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i="1">
                <a:solidFill>
                  <a:schemeClr val="bg1"/>
                </a:solidFill>
              </a:rPr>
              <a:t>masculin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4095750" y="5256214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i="1">
                <a:solidFill>
                  <a:schemeClr val="bg1"/>
                </a:solidFill>
              </a:rPr>
              <a:t>féminin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rot="16200000" flipV="1">
            <a:off x="3774282" y="4964907"/>
            <a:ext cx="357187" cy="2857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 descr="C:\Users\Pierre\Pictures\Bibliothèque multimédia Microsoft\j043388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7" y="5413377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2927350" y="5759450"/>
            <a:ext cx="23574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ich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heiße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067550" y="5759450"/>
            <a:ext cx="31432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er/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sie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heißt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087939" y="5759450"/>
            <a:ext cx="235743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 </a:t>
            </a: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heißt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</a:t>
            </a:r>
          </a:p>
        </p:txBody>
      </p:sp>
      <p:sp>
        <p:nvSpPr>
          <p:cNvPr id="33" name="Ellipse 32"/>
          <p:cNvSpPr/>
          <p:nvPr/>
        </p:nvSpPr>
        <p:spPr>
          <a:xfrm>
            <a:off x="6310313" y="5786438"/>
            <a:ext cx="571500" cy="571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971926" y="2627314"/>
            <a:ext cx="7143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464426" y="2627314"/>
            <a:ext cx="7143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4" grpId="0"/>
      <p:bldP spid="30" grpId="0"/>
      <p:bldP spid="31" grpId="0"/>
      <p:bldP spid="32" grpId="0"/>
      <p:bldP spid="33" grpId="0" animBg="1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0450473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95400" y="5858108"/>
            <a:ext cx="1036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Indizien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5400" y="6313550"/>
            <a:ext cx="1036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Elemente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die mit Internet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tun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haben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7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0450473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63552" y="60932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Vornamen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00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0450473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63552" y="60932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36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0450473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63552" y="60932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Aktivitäten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53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0450473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63552" y="609329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Finde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Musikinstrument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4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2132856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207568" y="4005064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Tanja?</a:t>
            </a: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Indizien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71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6"/>
          <a:stretch/>
        </p:blipFill>
        <p:spPr bwMode="auto">
          <a:xfrm>
            <a:off x="479377" y="476672"/>
            <a:ext cx="6480720" cy="537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5524500" y="1052736"/>
            <a:ext cx="4572000" cy="2786063"/>
          </a:xfrm>
          <a:prstGeom prst="wedgeEllipseCallout">
            <a:avLst>
              <a:gd name="adj1" fmla="val -100942"/>
              <a:gd name="adj2" fmla="val 50294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711624" y="5175478"/>
            <a:ext cx="720080" cy="396648"/>
          </a:xfrm>
          <a:prstGeom prst="round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6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6" id="{EEB0677B-948A-4B85-84A2-87803D82D95D}" vid="{48EC5E6F-6411-487C-939D-CC548B8B4D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Thème6</Template>
  <TotalTime>180</TotalTime>
  <Words>323</Words>
  <Application>Microsoft Office PowerPoint</Application>
  <PresentationFormat>Grand écran</PresentationFormat>
  <Paragraphs>103</Paragraphs>
  <Slides>28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Wingdings 3</vt:lpstr>
      <vt:lpstr>Thème6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Pierre Binet</cp:lastModifiedBy>
  <cp:revision>31</cp:revision>
  <dcterms:created xsi:type="dcterms:W3CDTF">2010-09-18T07:21:03Z</dcterms:created>
  <dcterms:modified xsi:type="dcterms:W3CDTF">2016-06-21T17:18:12Z</dcterms:modified>
</cp:coreProperties>
</file>