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3"/>
  </p:notesMasterIdLst>
  <p:sldIdLst>
    <p:sldId id="272" r:id="rId2"/>
    <p:sldId id="305" r:id="rId3"/>
    <p:sldId id="297" r:id="rId4"/>
    <p:sldId id="289" r:id="rId5"/>
    <p:sldId id="290" r:id="rId6"/>
    <p:sldId id="291" r:id="rId7"/>
    <p:sldId id="306" r:id="rId8"/>
    <p:sldId id="292" r:id="rId9"/>
    <p:sldId id="294" r:id="rId10"/>
    <p:sldId id="295" r:id="rId11"/>
    <p:sldId id="296" r:id="rId12"/>
    <p:sldId id="261" r:id="rId13"/>
    <p:sldId id="283" r:id="rId14"/>
    <p:sldId id="263" r:id="rId15"/>
    <p:sldId id="285" r:id="rId16"/>
    <p:sldId id="264" r:id="rId17"/>
    <p:sldId id="286" r:id="rId18"/>
    <p:sldId id="268" r:id="rId19"/>
    <p:sldId id="310" r:id="rId20"/>
    <p:sldId id="312" r:id="rId21"/>
    <p:sldId id="309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51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BAFBA-7213-4C12-98D0-D30B467A4154}" type="datetimeFigureOut">
              <a:rPr lang="fr-FR" smtClean="0"/>
              <a:pPr/>
              <a:t>20/06/2016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382E0-7A2C-44CE-8B13-E535377D6F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1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382E0-7A2C-44CE-8B13-E535377D6FF7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524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382E0-7A2C-44CE-8B13-E535377D6FF7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731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382E0-7A2C-44CE-8B13-E535377D6FF7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877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382E0-7A2C-44CE-8B13-E535377D6FF7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327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382E0-7A2C-44CE-8B13-E535377D6FF7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372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382E0-7A2C-44CE-8B13-E535377D6FF7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085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382E0-7A2C-44CE-8B13-E535377D6FF7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495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382E0-7A2C-44CE-8B13-E535377D6FF7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036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382E0-7A2C-44CE-8B13-E535377D6FF7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97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382E0-7A2C-44CE-8B13-E535377D6FF7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864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382E0-7A2C-44CE-8B13-E535377D6FF7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48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516625"/>
            <a:ext cx="97536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66530"/>
            <a:ext cx="97536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FF32-EFF4-487A-A08C-3DB0EEF8D8CF}" type="datetimeFigureOut">
              <a:rPr lang="fr-FR" smtClean="0"/>
              <a:pPr/>
              <a:t>20/06/2016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66848B-7863-49E7-83CB-C4E0E34A078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45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5428-332E-4CF5-B466-5AE57FFC21D5}" type="datetimeFigureOut">
              <a:rPr lang="fr-FR" smtClean="0"/>
              <a:pPr/>
              <a:t>20/06/2016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03DF-569A-47C0-9D07-250B462DC8F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15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31201" y="1826709"/>
            <a:ext cx="1989999" cy="448445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9365" y="1826709"/>
            <a:ext cx="6988635" cy="448445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5428-332E-4CF5-B466-5AE57FFC21D5}" type="datetimeFigureOut">
              <a:rPr lang="fr-FR" smtClean="0"/>
              <a:pPr/>
              <a:t>20/06/2016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03DF-569A-47C0-9D07-250B462DC8F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69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5428-332E-4CF5-B466-5AE57FFC21D5}" type="datetimeFigureOut">
              <a:rPr lang="fr-FR" smtClean="0"/>
              <a:pPr/>
              <a:t>20/06/2016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03DF-569A-47C0-9D07-250B462DC8F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19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017572"/>
            <a:ext cx="97536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865098"/>
            <a:ext cx="97536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FF32-EFF4-487A-A08C-3DB0EEF8D8CF}" type="datetimeFigureOut">
              <a:rPr lang="fr-FR" smtClean="0"/>
              <a:pPr/>
              <a:t>20/06/2016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848B-7863-49E7-83CB-C4E0E34A07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685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5428-332E-4CF5-B466-5AE57FFC21D5}" type="datetimeFigureOut">
              <a:rPr lang="fr-FR" smtClean="0"/>
              <a:pPr/>
              <a:t>20/06/2016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03DF-569A-47C0-9D07-250B462DC8F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1544716"/>
            <a:ext cx="9753600" cy="115409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219200" y="2743200"/>
            <a:ext cx="4754880" cy="359359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42304" y="2743201"/>
            <a:ext cx="4754880" cy="35956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1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8464" y="2743200"/>
            <a:ext cx="4486656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3526" y="2743200"/>
            <a:ext cx="4482749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5428-332E-4CF5-B466-5AE57FFC21D5}" type="datetimeFigureOut">
              <a:rPr lang="fr-FR" smtClean="0"/>
              <a:pPr/>
              <a:t>20/06/2016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03DF-569A-47C0-9D07-250B462DC8F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9200" y="1544716"/>
            <a:ext cx="9753600" cy="115409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9200" y="3383280"/>
            <a:ext cx="4754880" cy="29535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42303" y="3383280"/>
            <a:ext cx="4754880" cy="29535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5428-332E-4CF5-B466-5AE57FFC21D5}" type="datetimeFigureOut">
              <a:rPr lang="fr-FR" smtClean="0"/>
              <a:pPr/>
              <a:t>20/06/2016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03DF-569A-47C0-9D07-250B462DC8F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62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5428-332E-4CF5-B466-5AE57FFC21D5}" type="datetimeFigureOut">
              <a:rPr lang="fr-FR" smtClean="0"/>
              <a:pPr/>
              <a:t>20/06/2016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03DF-569A-47C0-9D07-250B462DC8F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90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25363"/>
            <a:ext cx="3934581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336" y="1826709"/>
            <a:ext cx="5610464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061096"/>
            <a:ext cx="3934581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5428-332E-4CF5-B466-5AE57FFC21D5}" type="datetimeFigureOut">
              <a:rPr lang="fr-FR" smtClean="0"/>
              <a:pPr/>
              <a:t>20/06/2016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03DF-569A-47C0-9D07-250B462DC8F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3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28800"/>
            <a:ext cx="3938016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88000" y="2286000"/>
            <a:ext cx="53848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059936"/>
            <a:ext cx="3938016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5428-332E-4CF5-B466-5AE57FFC21D5}" type="datetimeFigureOut">
              <a:rPr lang="fr-FR" smtClean="0"/>
              <a:pPr/>
              <a:t>20/06/2016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03DF-569A-47C0-9D07-250B462DC8F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56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247024" y="573807"/>
            <a:ext cx="114981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11425892" y="573807"/>
            <a:ext cx="76809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1544716"/>
            <a:ext cx="97536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769834"/>
            <a:ext cx="97536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10254" y="548797"/>
            <a:ext cx="1585509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9D1C5428-332E-4CF5-B466-5AE57FFC21D5}" type="datetimeFigureOut">
              <a:rPr lang="fr-FR" smtClean="0"/>
              <a:pPr/>
              <a:t>20/06/2016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2554" y="548797"/>
            <a:ext cx="1254937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BB103DF-569A-47C0-9D07-250B462DC8F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11585" y="855957"/>
            <a:ext cx="299531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581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8.jpe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17240">
            <a:off x="499076" y="4429108"/>
            <a:ext cx="55451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60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WILLKOMMEN!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0911">
            <a:off x="7454888" y="1690832"/>
            <a:ext cx="3872634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10" y="1268760"/>
            <a:ext cx="3871745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 rot="830762">
            <a:off x="6805675" y="4636078"/>
            <a:ext cx="41248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6000" b="1" cap="all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Welcome</a:t>
            </a:r>
            <a:r>
              <a:rPr lang="fr-FR" sz="60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  <a:endParaRPr lang="fr-FR" sz="6000" b="1" cap="all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176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0"/>
            <a:ext cx="8020050" cy="6858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000">
            <a:off x="792000" y="1656000"/>
            <a:ext cx="221294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3789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0"/>
            <a:ext cx="8020050" cy="6858000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6778316" y="6381328"/>
            <a:ext cx="397804" cy="36004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000">
            <a:off x="792000" y="1656000"/>
            <a:ext cx="221294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3925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c-grenoble.fr/ecoles/bourgoin2/local/cache-vignettes/L466xH554_jpg_1260912395_Mozart_Requiem_for_a_dream_Beat1mozart-2-a5937.jpg"/>
          <p:cNvPicPr>
            <a:picLocks noChangeAspect="1" noChangeArrowheads="1"/>
          </p:cNvPicPr>
          <p:nvPr/>
        </p:nvPicPr>
        <p:blipFill rotWithShape="1">
          <a:blip r:embed="rId3" cstate="print"/>
          <a:srcRect b="9814"/>
          <a:stretch/>
        </p:blipFill>
        <p:spPr bwMode="auto">
          <a:xfrm>
            <a:off x="3666480" y="2006422"/>
            <a:ext cx="1785950" cy="1914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www.topnews.in/files/Michael_Schumacher.jpg"/>
          <p:cNvPicPr>
            <a:picLocks noChangeAspect="1" noChangeArrowheads="1"/>
          </p:cNvPicPr>
          <p:nvPr/>
        </p:nvPicPr>
        <p:blipFill>
          <a:blip r:embed="rId4" cstate="print"/>
          <a:srcRect l="3333" t="444" r="3333" b="1556"/>
          <a:stretch>
            <a:fillRect/>
          </a:stretch>
        </p:blipFill>
        <p:spPr bwMode="auto">
          <a:xfrm>
            <a:off x="1846197" y="4474583"/>
            <a:ext cx="1857388" cy="1950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http://jemennui.files.wordpress.com/2009/02/einste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0216" y="4425528"/>
            <a:ext cx="1571636" cy="2048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6" name="Picture 12" descr="http://norwitch.files.wordpress.com/2009/12/beethoven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64926" y="4366689"/>
            <a:ext cx="1643074" cy="205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8" name="Picture 14" descr="20050530-04-05.jpg"/>
          <p:cNvPicPr>
            <a:picLocks noChangeAspect="1" noChangeArrowheads="1"/>
          </p:cNvPicPr>
          <p:nvPr/>
        </p:nvPicPr>
        <p:blipFill rotWithShape="1">
          <a:blip r:embed="rId7" cstate="print"/>
          <a:srcRect l="20127" t="6624" r="11777"/>
          <a:stretch/>
        </p:blipFill>
        <p:spPr bwMode="auto">
          <a:xfrm>
            <a:off x="9181640" y="1962880"/>
            <a:ext cx="1652143" cy="1958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1305063" y="216000"/>
            <a:ext cx="9813776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FR" dirty="0" err="1" smtClean="0"/>
              <a:t>Kennst</a:t>
            </a:r>
            <a:r>
              <a:rPr lang="fr-FR" dirty="0" smtClean="0"/>
              <a:t> du deutsche </a:t>
            </a:r>
            <a:r>
              <a:rPr lang="fr-FR" dirty="0" err="1" smtClean="0"/>
              <a:t>Persönlichkeiten</a:t>
            </a:r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2006422"/>
            <a:ext cx="1721990" cy="1914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591">
            <a:off x="788949" y="1683659"/>
            <a:ext cx="221242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1231511" y="216000"/>
            <a:ext cx="10019456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FR" dirty="0" err="1" smtClean="0"/>
              <a:t>Kennst</a:t>
            </a:r>
            <a:r>
              <a:rPr lang="fr-FR" dirty="0" smtClean="0"/>
              <a:t> du </a:t>
            </a:r>
            <a:r>
              <a:rPr lang="fr-FR" dirty="0" err="1" smtClean="0"/>
              <a:t>englische</a:t>
            </a:r>
            <a:r>
              <a:rPr lang="fr-FR" dirty="0" smtClean="0"/>
              <a:t> </a:t>
            </a:r>
            <a:r>
              <a:rPr lang="fr-FR" dirty="0" err="1" smtClean="0"/>
              <a:t>Persönlichkeiten</a:t>
            </a:r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2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5" r="20422"/>
          <a:stretch/>
        </p:blipFill>
        <p:spPr bwMode="auto">
          <a:xfrm>
            <a:off x="7944755" y="1349321"/>
            <a:ext cx="2448272" cy="22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6" r="21840"/>
          <a:stretch/>
        </p:blipFill>
        <p:spPr bwMode="auto">
          <a:xfrm>
            <a:off x="5553398" y="4077072"/>
            <a:ext cx="2064305" cy="22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Afficher l'image d'origin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1" r="8874"/>
          <a:stretch/>
        </p:blipFill>
        <p:spPr bwMode="auto">
          <a:xfrm>
            <a:off x="8411940" y="4077072"/>
            <a:ext cx="2840109" cy="22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ficher l'image d'origin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9" r="12317"/>
          <a:stretch/>
        </p:blipFill>
        <p:spPr bwMode="auto">
          <a:xfrm>
            <a:off x="4190864" y="1366708"/>
            <a:ext cx="2736304" cy="22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Afficher l'image d'origin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0" r="6550"/>
          <a:stretch/>
        </p:blipFill>
        <p:spPr bwMode="auto">
          <a:xfrm>
            <a:off x="1825473" y="4077072"/>
            <a:ext cx="2695609" cy="22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000">
            <a:off x="792000" y="1656000"/>
            <a:ext cx="221294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7315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sportmoto.com/images/stories/magasin/logo_bmw_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1011" y="2131980"/>
            <a:ext cx="1643074" cy="1632120"/>
          </a:xfrm>
          <a:prstGeom prst="rect">
            <a:avLst/>
          </a:prstGeom>
          <a:noFill/>
        </p:spPr>
      </p:pic>
      <p:pic>
        <p:nvPicPr>
          <p:cNvPr id="29702" name="Picture 6" descr="Adidas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92587" y="1776027"/>
            <a:ext cx="1903579" cy="1281743"/>
          </a:xfrm>
          <a:prstGeom prst="rect">
            <a:avLst/>
          </a:prstGeom>
          <a:noFill/>
        </p:spPr>
      </p:pic>
      <p:pic>
        <p:nvPicPr>
          <p:cNvPr id="29706" name="Picture 10" descr="http://3.bp.blogspot.com/_UZImdYAiry8/SpYB7Jo-yCI/AAAAAAAASxs/dfYjyrFmvXo/s400/UHU-logo.jpg"/>
          <p:cNvPicPr>
            <a:picLocks noChangeAspect="1" noChangeArrowheads="1"/>
          </p:cNvPicPr>
          <p:nvPr/>
        </p:nvPicPr>
        <p:blipFill>
          <a:blip r:embed="rId5" cstate="print"/>
          <a:srcRect t="22581" b="19355"/>
          <a:stretch>
            <a:fillRect/>
          </a:stretch>
        </p:blipFill>
        <p:spPr bwMode="auto">
          <a:xfrm>
            <a:off x="6171047" y="2507142"/>
            <a:ext cx="2214578" cy="1285884"/>
          </a:xfrm>
          <a:prstGeom prst="rect">
            <a:avLst/>
          </a:prstGeom>
          <a:noFill/>
        </p:spPr>
      </p:pic>
      <p:pic>
        <p:nvPicPr>
          <p:cNvPr id="29708" name="Picture 12" descr="http://4pack.files.wordpress.com/2008/09/hugoboss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5440" y="4941168"/>
            <a:ext cx="2216858" cy="825780"/>
          </a:xfrm>
          <a:prstGeom prst="rect">
            <a:avLst/>
          </a:prstGeom>
          <a:noFill/>
        </p:spPr>
      </p:pic>
      <p:pic>
        <p:nvPicPr>
          <p:cNvPr id="29712" name="Picture 16" descr="vw logo large VW pourrait bien sinviter chez Suzuki pour les fêtes de fin dannée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49900" y="4198944"/>
            <a:ext cx="1905000" cy="1905000"/>
          </a:xfrm>
          <a:prstGeom prst="rect">
            <a:avLst/>
          </a:prstGeom>
          <a:noFill/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687600" y="21600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FR" dirty="0" err="1" smtClean="0"/>
              <a:t>Kennst</a:t>
            </a:r>
            <a:r>
              <a:rPr lang="fr-FR" dirty="0" smtClean="0"/>
              <a:t> du deutsche Marken?</a:t>
            </a:r>
            <a:endParaRPr lang="fr-FR" dirty="0"/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690" y="4210315"/>
            <a:ext cx="2796454" cy="10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591">
            <a:off x="788949" y="1683659"/>
            <a:ext cx="221242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2559386" y="21600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FR" dirty="0" err="1" smtClean="0"/>
              <a:t>Kennst</a:t>
            </a:r>
            <a:r>
              <a:rPr lang="fr-FR" dirty="0" smtClean="0"/>
              <a:t> du </a:t>
            </a:r>
            <a:r>
              <a:rPr lang="fr-FR" dirty="0" err="1" smtClean="0"/>
              <a:t>englische</a:t>
            </a:r>
            <a:r>
              <a:rPr lang="fr-FR" dirty="0" smtClean="0"/>
              <a:t> Marken?</a:t>
            </a:r>
            <a:endParaRPr lang="fr-FR" dirty="0"/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119" y="1322201"/>
            <a:ext cx="2617765" cy="144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585" y="3687126"/>
            <a:ext cx="1220344" cy="21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746" y="1517554"/>
            <a:ext cx="2922240" cy="178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3496730"/>
            <a:ext cx="3126081" cy="16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20" y="4437112"/>
            <a:ext cx="2710044" cy="137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000">
            <a:off x="792000" y="1656000"/>
            <a:ext cx="221294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113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brezelworld.files.wordpress.com/2009/01/brez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2542" y="4076732"/>
            <a:ext cx="2320101" cy="2043152"/>
          </a:xfrm>
          <a:prstGeom prst="rect">
            <a:avLst/>
          </a:prstGeom>
          <a:noFill/>
        </p:spPr>
      </p:pic>
      <p:pic>
        <p:nvPicPr>
          <p:cNvPr id="31748" name="Picture 4" descr="http://www.nofad.net/313/specials/hdk/bierkru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4232" y="3716940"/>
            <a:ext cx="1905000" cy="2438400"/>
          </a:xfrm>
          <a:prstGeom prst="rect">
            <a:avLst/>
          </a:prstGeom>
          <a:noFill/>
        </p:spPr>
      </p:pic>
      <p:pic>
        <p:nvPicPr>
          <p:cNvPr id="31750" name="Picture 6" descr="http://www.wccusd.k12.ca.us/GOMPERS/ForeignLanguages/Deutsch/DasEssen/Wur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20833" y="1645238"/>
            <a:ext cx="2071702" cy="207170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31752" name="Picture 8" descr="http://www.tortenideen.de/images/09schwarzwaeld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3528" y="1818144"/>
            <a:ext cx="2428892" cy="2317163"/>
          </a:xfrm>
          <a:prstGeom prst="rect">
            <a:avLst/>
          </a:prstGeom>
          <a:noFill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020951" y="216000"/>
            <a:ext cx="8850798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FR" dirty="0" err="1" smtClean="0"/>
              <a:t>Kennst</a:t>
            </a:r>
            <a:r>
              <a:rPr lang="fr-FR" dirty="0" smtClean="0"/>
              <a:t> du deutsche </a:t>
            </a:r>
            <a:r>
              <a:rPr lang="fr-FR" dirty="0" err="1" smtClean="0"/>
              <a:t>Spezialitäten</a:t>
            </a:r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591">
            <a:off x="788949" y="1683659"/>
            <a:ext cx="221242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1874912" y="216000"/>
            <a:ext cx="902106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FR" dirty="0" err="1" smtClean="0"/>
              <a:t>Kennst</a:t>
            </a:r>
            <a:r>
              <a:rPr lang="fr-FR" dirty="0" smtClean="0"/>
              <a:t> du </a:t>
            </a:r>
            <a:r>
              <a:rPr lang="fr-FR" dirty="0" err="1" smtClean="0"/>
              <a:t>englische</a:t>
            </a:r>
            <a:r>
              <a:rPr lang="fr-FR" dirty="0" smtClean="0"/>
              <a:t> </a:t>
            </a:r>
            <a:r>
              <a:rPr lang="fr-FR" dirty="0" err="1" smtClean="0"/>
              <a:t>Spezialitäten</a:t>
            </a:r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4102" name="Picture 6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284" y="1417638"/>
            <a:ext cx="1915304" cy="21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458" y="4653136"/>
            <a:ext cx="3804956" cy="201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744" y="1770594"/>
            <a:ext cx="2073430" cy="252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0" b="1394"/>
          <a:stretch/>
        </p:blipFill>
        <p:spPr>
          <a:xfrm>
            <a:off x="2135560" y="4509120"/>
            <a:ext cx="2754231" cy="1872208"/>
          </a:xfrm>
          <a:prstGeom prst="rect">
            <a:avLst/>
          </a:prstGeom>
        </p:spPr>
      </p:pic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278" y="2201496"/>
            <a:ext cx="2714525" cy="175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000">
            <a:off x="792000" y="1656000"/>
            <a:ext cx="221294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693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656" y="2335992"/>
            <a:ext cx="2297500" cy="3445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271464" y="216000"/>
            <a:ext cx="9093696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FR" dirty="0" err="1" smtClean="0"/>
              <a:t>Zwei</a:t>
            </a:r>
            <a:r>
              <a:rPr lang="fr-FR" dirty="0" smtClean="0"/>
              <a:t> Länder, </a:t>
            </a:r>
            <a:r>
              <a:rPr lang="fr-FR" dirty="0" err="1" smtClean="0"/>
              <a:t>zwei</a:t>
            </a:r>
            <a:r>
              <a:rPr lang="fr-FR" dirty="0" smtClean="0"/>
              <a:t> </a:t>
            </a:r>
            <a:r>
              <a:rPr lang="fr-FR" dirty="0" err="1" smtClean="0"/>
              <a:t>Traditionen</a:t>
            </a:r>
            <a:r>
              <a:rPr lang="fr-FR" dirty="0" smtClean="0"/>
              <a:t>:</a:t>
            </a:r>
            <a:endParaRPr lang="fr-FR" dirty="0"/>
          </a:p>
        </p:txBody>
      </p:sp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2335992"/>
            <a:ext cx="2312848" cy="3469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7279">
            <a:off x="9525177" y="1931512"/>
            <a:ext cx="221294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591">
            <a:off x="765694" y="4353388"/>
            <a:ext cx="221242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532593"/>
            <a:ext cx="2312848" cy="3469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7279">
            <a:off x="4138958" y="2319839"/>
            <a:ext cx="442588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ectangle à coins arrondis 7"/>
          <p:cNvSpPr/>
          <p:nvPr/>
        </p:nvSpPr>
        <p:spPr>
          <a:xfrm>
            <a:off x="767408" y="188640"/>
            <a:ext cx="5429385" cy="1296144"/>
          </a:xfrm>
          <a:prstGeom prst="wedgeRoundRectCallout">
            <a:avLst>
              <a:gd name="adj1" fmla="val -19634"/>
              <a:gd name="adj2" fmla="val 14355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7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…………………….</a:t>
            </a:r>
            <a:endParaRPr lang="fr-F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Peillon dévoile la répartition des 1.000 postes d'enseignants dans le primai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2569" y="4221088"/>
            <a:ext cx="3548047" cy="2363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à coins arrondis 11"/>
          <p:cNvSpPr/>
          <p:nvPr/>
        </p:nvSpPr>
        <p:spPr>
          <a:xfrm>
            <a:off x="6816080" y="1412776"/>
            <a:ext cx="4824536" cy="1296144"/>
          </a:xfrm>
          <a:prstGeom prst="wedgeRoundRectCallout">
            <a:avLst>
              <a:gd name="adj1" fmla="val 256"/>
              <a:gd name="adj2" fmla="val 24428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7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……………….</a:t>
            </a:r>
            <a:endParaRPr lang="fr-F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961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772816"/>
            <a:ext cx="5441584" cy="46531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591">
            <a:off x="788949" y="1683659"/>
            <a:ext cx="221242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559496" y="216000"/>
            <a:ext cx="9355872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FR" dirty="0" err="1" smtClean="0"/>
              <a:t>Wo</a:t>
            </a:r>
            <a:r>
              <a:rPr lang="fr-FR" dirty="0" smtClean="0"/>
              <a:t> </a:t>
            </a:r>
            <a:r>
              <a:rPr lang="fr-FR" dirty="0" err="1" smtClean="0"/>
              <a:t>spricht</a:t>
            </a:r>
            <a:r>
              <a:rPr lang="fr-FR" dirty="0" smtClean="0"/>
              <a:t> man Deutsch in Europa?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78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504" y="2726060"/>
            <a:ext cx="2297500" cy="3445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591">
            <a:off x="4050850" y="2660663"/>
            <a:ext cx="4424845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Rectangle à coins arrondis 1"/>
          <p:cNvSpPr/>
          <p:nvPr/>
        </p:nvSpPr>
        <p:spPr>
          <a:xfrm>
            <a:off x="580257" y="234364"/>
            <a:ext cx="4824536" cy="1296144"/>
          </a:xfrm>
          <a:prstGeom prst="wedgeRoundRectCallout">
            <a:avLst>
              <a:gd name="adj1" fmla="val -16076"/>
              <a:gd name="adj2" fmla="val 15870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7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</a:t>
            </a:r>
            <a:endParaRPr lang="fr-F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Peillon dévoile la répartition des 1.000 postes d'enseignants dans le primai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2569" y="4221088"/>
            <a:ext cx="3548047" cy="2363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à coins arrondis 11"/>
          <p:cNvSpPr/>
          <p:nvPr/>
        </p:nvSpPr>
        <p:spPr>
          <a:xfrm>
            <a:off x="6816080" y="1412776"/>
            <a:ext cx="4824536" cy="1296144"/>
          </a:xfrm>
          <a:prstGeom prst="wedgeRoundRectCallout">
            <a:avLst>
              <a:gd name="adj1" fmla="val 35793"/>
              <a:gd name="adj2" fmla="val 241347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7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……………….</a:t>
            </a:r>
            <a:endParaRPr lang="fr-F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803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17240">
            <a:off x="1244718" y="4418247"/>
            <a:ext cx="36054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60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TSCHÜS!</a:t>
            </a:r>
            <a:endParaRPr lang="fr-FR" sz="6000" b="1" cap="all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0911">
            <a:off x="7454888" y="1690832"/>
            <a:ext cx="3872634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10" y="1268760"/>
            <a:ext cx="3871745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 rot="830762">
            <a:off x="6574844" y="4636078"/>
            <a:ext cx="458651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60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GOOD BYE!</a:t>
            </a:r>
            <a:endParaRPr lang="fr-FR" sz="6000" b="1" cap="all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657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0"/>
            <a:ext cx="8020050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591">
            <a:off x="788949" y="1683659"/>
            <a:ext cx="221242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4909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0"/>
            <a:ext cx="8020050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591">
            <a:off x="788949" y="1683659"/>
            <a:ext cx="221242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3591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0"/>
            <a:ext cx="8020050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591">
            <a:off x="788949" y="1683659"/>
            <a:ext cx="221242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9403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0"/>
            <a:ext cx="8020050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591">
            <a:off x="788949" y="1683659"/>
            <a:ext cx="221242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0688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772816"/>
            <a:ext cx="5441584" cy="4653136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343472" y="216000"/>
            <a:ext cx="9931936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FR" dirty="0" err="1" smtClean="0"/>
              <a:t>Wo</a:t>
            </a:r>
            <a:r>
              <a:rPr lang="fr-FR" dirty="0" smtClean="0"/>
              <a:t> </a:t>
            </a:r>
            <a:r>
              <a:rPr lang="fr-FR" dirty="0" err="1" smtClean="0"/>
              <a:t>spricht</a:t>
            </a:r>
            <a:r>
              <a:rPr lang="fr-FR" dirty="0" smtClean="0"/>
              <a:t> man </a:t>
            </a:r>
            <a:r>
              <a:rPr lang="fr-FR" dirty="0" err="1" smtClean="0"/>
              <a:t>Englisch</a:t>
            </a:r>
            <a:r>
              <a:rPr lang="fr-FR" dirty="0" smtClean="0"/>
              <a:t> in Europa?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000">
            <a:off x="792000" y="1656000"/>
            <a:ext cx="221294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1134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0"/>
            <a:ext cx="8020050" cy="6858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000">
            <a:off x="792000" y="1656000"/>
            <a:ext cx="221294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6660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0"/>
            <a:ext cx="8020050" cy="6858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000">
            <a:off x="792000" y="1656000"/>
            <a:ext cx="221294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2133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2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2" id="{CB9178F6-8028-40A6-A330-5C460F54B533}" vid="{2811DAD8-D58B-47F0-8936-1559F038B02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</Template>
  <TotalTime>343</TotalTime>
  <Words>74</Words>
  <Application>Microsoft Office PowerPoint</Application>
  <PresentationFormat>Grand écran</PresentationFormat>
  <Paragraphs>28</Paragraphs>
  <Slides>21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Thème2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Pierre Binet</cp:lastModifiedBy>
  <cp:revision>71</cp:revision>
  <dcterms:created xsi:type="dcterms:W3CDTF">2010-07-03T06:29:20Z</dcterms:created>
  <dcterms:modified xsi:type="dcterms:W3CDTF">2016-06-20T11:22:16Z</dcterms:modified>
</cp:coreProperties>
</file>