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39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6" r:id="rId24"/>
    <p:sldId id="291" r:id="rId25"/>
    <p:sldId id="297" r:id="rId26"/>
    <p:sldId id="298" r:id="rId27"/>
    <p:sldId id="300" r:id="rId28"/>
    <p:sldId id="282" r:id="rId29"/>
    <p:sldId id="283" r:id="rId30"/>
    <p:sldId id="281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50" autoAdjust="0"/>
  </p:normalViewPr>
  <p:slideViewPr>
    <p:cSldViewPr>
      <p:cViewPr varScale="1">
        <p:scale>
          <a:sx n="75" d="100"/>
          <a:sy n="75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7EECE-55BE-4940-8B31-2D7B24144791}" type="datetimeFigureOut">
              <a:rPr lang="fr-FR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84F726-22EF-4D68-8FBC-B78C98B0FA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603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72C60-0694-4C48-A691-57464D6F22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3279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A9425-97DD-44EA-A3FE-E8E122F01D6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8070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22276-AE92-4A1F-A0AF-4B2C8CAF539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7751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241AC-6CA1-4B6A-B450-A82345C3C25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10771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AC03A-019C-4245-9F3B-98557FA5A36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3606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F160E-0E12-4CB2-B5B0-307A36B4FAE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09429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BA5B6-3ED3-488E-A596-FE5EA6CF153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82256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2151D2-D64C-42A9-867F-0AF50C26A31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065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B966AF-9D2C-4232-AB0C-E32647F797F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4274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F9229-B5B1-448A-ADE1-EA9E3D9FCA0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115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8FC3F-AC58-4625-BFB6-366C3255C22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9087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72C60-0694-4C48-A691-57464D6F22C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9727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614EC-B18D-48D7-BAB9-B9B7B7CD5A5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37658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2BB6A-1A42-4990-AB7D-B1E94B7BB46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1666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FDF18-1E5C-43B4-A2E0-BA814256AC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0305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D4EE9-8307-418C-82A1-38A69C39001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517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3CC4A-C9CD-4BEF-942B-EFFAEB49712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29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5862F-62D0-4D26-BDE6-18E19612D5A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8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9FD10-98CB-4E4C-8891-133A74F71D0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72426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F2B80-1E7A-4873-AC14-C063AA5FD88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55827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BD8CB-E860-4F11-8BAB-B62F6CA5916C}" type="slidenum">
              <a:rPr lang="fr-FR" smtClean="0"/>
              <a:pPr>
                <a:defRPr/>
              </a:pPr>
              <a:t>29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21404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B957C-3A7C-4BFB-B2D3-314A5BE48B73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12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2608D-D56E-46B8-93D1-819D1935583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03495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029FF-DB75-423D-8575-83D264B4452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781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A5EE1-7DFA-4506-B3D6-DF28FC695BEA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19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CE407-B164-4C79-B551-55F08B2A86F2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640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0A023-C331-4E01-A991-7AFEBC7929A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77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A09894-10D8-48FF-AB93-6A9520A76C6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67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96E7F-34E2-450B-ACBF-D987089AB7C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91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F7409-8FD0-4193-BD37-3A3874D89DF8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2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1AE4BC-C67B-4083-B7F9-EF79FB9AB17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244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8A1A1-01B9-4350-9CAE-DE96A1F0249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1987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819AAD-1C3C-4D8B-9547-04DFC028DA2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1342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40321-4FA2-4320-8775-7D740EA7382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862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CEB1B-03F5-4F02-AB59-FA7AA6B0549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6045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BE0F6-F379-4A89-A009-CE8F2170523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518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019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3684E-8B88-4A2A-ADD5-693A55355E0C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372A-B1C7-41EF-9124-AB78FF86030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75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pPr>
              <a:defRPr/>
            </a:pPr>
            <a:fld id="{A70BEFBB-13DF-4487-9FB8-B4E9E9CA0560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43546A8-E040-403B-A924-FCA4596F0E4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F674F-9BFC-442B-AE52-B61E2855222C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34D3B-FF6F-4CD5-A98D-5094CDA9F8D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2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E7833-4BA8-4EBA-84EB-E83D651BCFAB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8EF74-3B91-44EE-BF69-08B20D539F7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C7A2D-A0E4-41D1-9571-AF34BB97E8CE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DEB43-9E07-4AE7-BB63-326CEF349A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4FA37-D9DA-4238-9F21-F5D7E603DAB7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E5B6F-C45A-4BA9-AB77-7995A4750E9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41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756222-65A5-407C-8540-DDD500B57091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52112-51C3-40B4-8B62-527CC8B46F5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5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3684E-8B88-4A2A-ADD5-693A55355E0C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372A-B1C7-41EF-9124-AB78FF86030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1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B492B-E70E-47B4-A3E4-883A0D7B2B4B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9A071-E88C-4C9A-87EF-95C28DEA774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A032C-FBB5-434D-BAC8-0F3BAFE4A814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073E5-55FD-4BFE-9C94-638D7B6496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3684E-8B88-4A2A-ADD5-693A55355E0C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372A-B1C7-41EF-9124-AB78FF86030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98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3684E-8B88-4A2A-ADD5-693A55355E0C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372A-B1C7-41EF-9124-AB78FF86030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14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73684E-8B88-4A2A-ADD5-693A55355E0C}" type="datetimeFigureOut">
              <a:rPr lang="fr-FR" smtClean="0"/>
              <a:pPr>
                <a:defRPr/>
              </a:pPr>
              <a:t>27/03/2016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72372A-B1C7-41EF-9124-AB78FF86030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28.gif"/><Relationship Id="rId7" Type="http://schemas.openxmlformats.org/officeDocument/2006/relationships/image" Target="../media/image33.jpeg"/><Relationship Id="rId12" Type="http://schemas.openxmlformats.org/officeDocument/2006/relationships/image" Target="../media/image2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21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jpeg"/><Relationship Id="rId4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1.jpeg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6.jpeg"/><Relationship Id="rId4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7.jpeg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jpeg"/><Relationship Id="rId4" Type="http://schemas.openxmlformats.org/officeDocument/2006/relationships/image" Target="../media/image4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3.jpeg"/><Relationship Id="rId4" Type="http://schemas.openxmlformats.org/officeDocument/2006/relationships/image" Target="../media/image5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5.jpeg"/><Relationship Id="rId4" Type="http://schemas.openxmlformats.org/officeDocument/2006/relationships/image" Target="../media/image5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ctrTitle"/>
          </p:nvPr>
        </p:nvSpPr>
        <p:spPr>
          <a:xfrm>
            <a:off x="4320000" y="1800000"/>
            <a:ext cx="7663037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5400" dirty="0" err="1">
                <a:solidFill>
                  <a:srgbClr val="FF0000"/>
                </a:solidFill>
              </a:rPr>
              <a:t>Was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können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wir</a:t>
            </a:r>
            <a:r>
              <a:rPr lang="fr-FR" sz="5400" dirty="0">
                <a:solidFill>
                  <a:srgbClr val="FF0000"/>
                </a:solidFill>
              </a:rPr>
              <a:t/>
            </a:r>
            <a:br>
              <a:rPr lang="fr-FR" sz="5400" dirty="0">
                <a:solidFill>
                  <a:srgbClr val="FF0000"/>
                </a:solidFill>
              </a:rPr>
            </a:br>
            <a:r>
              <a:rPr lang="fr-FR" sz="5400" dirty="0" err="1">
                <a:solidFill>
                  <a:srgbClr val="FF0000"/>
                </a:solidFill>
              </a:rPr>
              <a:t>am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Samstag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machen</a:t>
            </a:r>
            <a:r>
              <a:rPr lang="fr-FR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11267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Konzert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11268" name="Picture 6" descr="C:\Users\Pierre\Desktop\Nouveau dossier\photographe-concert-renau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/>
          <a:stretch>
            <a:fillRect/>
          </a:stretch>
        </p:blipFill>
        <p:spPr bwMode="auto">
          <a:xfrm>
            <a:off x="4439816" y="1914848"/>
            <a:ext cx="360521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b="16666"/>
          <a:stretch>
            <a:fillRect/>
          </a:stretch>
        </p:blipFill>
        <p:spPr bwMode="auto">
          <a:xfrm>
            <a:off x="4952992" y="2071678"/>
            <a:ext cx="71438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Eiscafé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12292" name="Picture 5" descr="C:\Users\Pierre\Desktop\Nouveau dossier\venezia_aus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844824"/>
            <a:ext cx="3702050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13315" name="ZoneTexte 2"/>
          <p:cNvSpPr txBox="1">
            <a:spLocks noChangeArrowheads="1"/>
          </p:cNvSpPr>
          <p:nvPr/>
        </p:nvSpPr>
        <p:spPr bwMode="auto">
          <a:xfrm>
            <a:off x="3024189" y="5643563"/>
            <a:ext cx="728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Schlittschuh laufen gehen!</a:t>
            </a:r>
          </a:p>
        </p:txBody>
      </p:sp>
      <p:pic>
        <p:nvPicPr>
          <p:cNvPr id="13316" name="Picture 5" descr="C:\Users\Pierre\Desktop\Nouveau dossier\mid-Eislaufen_01.o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834"/>
          <a:stretch>
            <a:fillRect/>
          </a:stretch>
        </p:blipFill>
        <p:spPr bwMode="auto">
          <a:xfrm>
            <a:off x="4295800" y="1919288"/>
            <a:ext cx="3981450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 können …</a:t>
            </a:r>
          </a:p>
        </p:txBody>
      </p:sp>
      <p:pic>
        <p:nvPicPr>
          <p:cNvPr id="14339" name="Picture 5" descr="C:\Users\Pierre\Desktop\Nouveau dossier\386522877_010a7f4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714501"/>
            <a:ext cx="384016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15363" name="Picture 5" descr="C:\Users\Pierre\Desktop\Nouveau dossier\bow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857376"/>
            <a:ext cx="3840162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16387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 b="33855"/>
          <a:stretch>
            <a:fillRect/>
          </a:stretch>
        </p:blipFill>
        <p:spPr bwMode="auto">
          <a:xfrm>
            <a:off x="3952876" y="1928814"/>
            <a:ext cx="466566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17411" name="Picture 5" descr="C:\Users\Pierre\Desktop\Nouveau dossier\Hamburg_Dom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1643064"/>
            <a:ext cx="4276725" cy="324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18435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071689"/>
            <a:ext cx="333533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19459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071689"/>
            <a:ext cx="430688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20483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2000251"/>
            <a:ext cx="4041775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4320000" y="1800000"/>
            <a:ext cx="7230987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5400" dirty="0" err="1">
                <a:solidFill>
                  <a:srgbClr val="FF0000"/>
                </a:solidFill>
              </a:rPr>
              <a:t>Was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können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wir</a:t>
            </a:r>
            <a:r>
              <a:rPr lang="fr-FR" sz="5400" dirty="0">
                <a:solidFill>
                  <a:srgbClr val="FF0000"/>
                </a:solidFill>
              </a:rPr>
              <a:t/>
            </a:r>
            <a:br>
              <a:rPr lang="fr-FR" sz="5400" dirty="0">
                <a:solidFill>
                  <a:srgbClr val="FF0000"/>
                </a:solidFill>
              </a:rPr>
            </a:br>
            <a:r>
              <a:rPr lang="fr-FR" sz="5400" dirty="0" err="1">
                <a:solidFill>
                  <a:srgbClr val="FF0000"/>
                </a:solidFill>
              </a:rPr>
              <a:t>am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Samstag</a:t>
            </a:r>
            <a:r>
              <a:rPr lang="fr-FR" sz="5400" dirty="0">
                <a:solidFill>
                  <a:srgbClr val="FF0000"/>
                </a:solidFill>
              </a:rPr>
              <a:t> </a:t>
            </a:r>
            <a:r>
              <a:rPr lang="fr-FR" sz="5400" dirty="0" err="1">
                <a:solidFill>
                  <a:srgbClr val="FF0000"/>
                </a:solidFill>
              </a:rPr>
              <a:t>machen</a:t>
            </a:r>
            <a:r>
              <a:rPr lang="fr-FR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4265612" y="414908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594" y="28228"/>
            <a:ext cx="1407744" cy="14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21507" name="Picture 6" descr="C:\Users\Pierre\Desktop\Nouveau dossier\photographe-concert-renau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/>
          <a:stretch>
            <a:fillRect/>
          </a:stretch>
        </p:blipFill>
        <p:spPr bwMode="auto">
          <a:xfrm>
            <a:off x="4511824" y="1844824"/>
            <a:ext cx="360521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b="16666"/>
          <a:stretch>
            <a:fillRect/>
          </a:stretch>
        </p:blipFill>
        <p:spPr bwMode="auto">
          <a:xfrm>
            <a:off x="4952992" y="2071678"/>
            <a:ext cx="71438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 können …</a:t>
            </a:r>
          </a:p>
        </p:txBody>
      </p:sp>
      <p:pic>
        <p:nvPicPr>
          <p:cNvPr id="22531" name="Picture 5" descr="C:\Users\Pierre\Desktop\Nouveau dossier\venezia_aus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000251"/>
            <a:ext cx="3702050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pic>
        <p:nvPicPr>
          <p:cNvPr id="23555" name="Picture 5" descr="C:\Users\Pierre\Desktop\Nouveau dossier\mid-Eislaufen_01.o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834"/>
          <a:stretch>
            <a:fillRect/>
          </a:stretch>
        </p:blipFill>
        <p:spPr bwMode="auto">
          <a:xfrm>
            <a:off x="4452938" y="2214564"/>
            <a:ext cx="3981450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(</a:t>
            </a:r>
            <a:r>
              <a:rPr lang="fr-FR" dirty="0" err="1" smtClean="0"/>
              <a:t>Arbeitsblatt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21" y="2060848"/>
            <a:ext cx="1438779" cy="14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6274" y="643263"/>
            <a:ext cx="3769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den Zoo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3276" y="1867227"/>
            <a:ext cx="421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auf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den Dom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682" y="3091191"/>
            <a:ext cx="3654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Konzert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59279" y="4482166"/>
            <a:ext cx="3322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Eiscafé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12712" y="5706130"/>
            <a:ext cx="5094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Schlittschuh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laufen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52184" y="594380"/>
            <a:ext cx="4249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die Disco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52184" y="1889780"/>
            <a:ext cx="4249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Museum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2184" y="3113744"/>
            <a:ext cx="4249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Kino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52182" y="4518680"/>
            <a:ext cx="6695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Schwimmbad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52184" y="5706130"/>
            <a:ext cx="4249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Bowling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spielen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4589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83" y="2928938"/>
            <a:ext cx="1187450" cy="84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5" descr="C:\Users\Pierre\Desktop\Nouveau dossier\Hamburg_Dom_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655763"/>
            <a:ext cx="1187450" cy="90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5" descr="C:\Users\Pierre\Desktop\Nouveau dossier\bow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83" y="5502136"/>
            <a:ext cx="1187450" cy="89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5" descr="C:\Users\Pierre\Desktop\Nouveau dossier\venezia_auss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214814"/>
            <a:ext cx="1187450" cy="92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5" descr="C:\Users\Pierre\Desktop\Nouveau dossier\mid-Eislaufen_01.og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834"/>
          <a:stretch>
            <a:fillRect/>
          </a:stretch>
        </p:blipFill>
        <p:spPr bwMode="auto">
          <a:xfrm>
            <a:off x="4908550" y="5543410"/>
            <a:ext cx="1187450" cy="808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32" y="1603375"/>
            <a:ext cx="1187450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32" y="365228"/>
            <a:ext cx="1187450" cy="79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5" descr="C:\Users\Pierre\Desktop\Nouveau dossier\386522877_010a7f421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23850"/>
            <a:ext cx="1187450" cy="89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8" b="33855"/>
          <a:stretch>
            <a:fillRect/>
          </a:stretch>
        </p:blipFill>
        <p:spPr bwMode="auto">
          <a:xfrm>
            <a:off x="6604283" y="4235452"/>
            <a:ext cx="1187450" cy="83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6" descr="C:\Users\Pierre\Desktop\Nouveau dossier\photographe-concert-renaud-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 b="9641"/>
          <a:stretch>
            <a:fillRect/>
          </a:stretch>
        </p:blipFill>
        <p:spPr bwMode="auto">
          <a:xfrm>
            <a:off x="4908550" y="2928938"/>
            <a:ext cx="11874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1"/>
          <p:cNvSpPr txBox="1">
            <a:spLocks noChangeArrowheads="1"/>
          </p:cNvSpPr>
          <p:nvPr/>
        </p:nvSpPr>
        <p:spPr bwMode="auto">
          <a:xfrm>
            <a:off x="2495600" y="1052736"/>
            <a:ext cx="7308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Was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bei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schönem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Wetter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machen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</a:p>
        </p:txBody>
      </p:sp>
      <p:pic>
        <p:nvPicPr>
          <p:cNvPr id="13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708920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941442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2711624" y="3789314"/>
            <a:ext cx="6913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Und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bei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schlechtem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Wetter?</a:t>
            </a:r>
          </a:p>
        </p:txBody>
      </p:sp>
    </p:spTree>
    <p:extLst>
      <p:ext uri="{BB962C8B-B14F-4D97-AF65-F5344CB8AC3E}">
        <p14:creationId xmlns:p14="http://schemas.microsoft.com/office/powerpoint/2010/main" val="41048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1"/>
          <p:cNvSpPr txBox="1">
            <a:spLocks noChangeArrowheads="1"/>
          </p:cNvSpPr>
          <p:nvPr/>
        </p:nvSpPr>
        <p:spPr bwMode="auto">
          <a:xfrm>
            <a:off x="1763713" y="428624"/>
            <a:ext cx="7786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Bei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schönem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Wetter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</a:t>
            </a:r>
          </a:p>
        </p:txBody>
      </p:sp>
      <p:pic>
        <p:nvPicPr>
          <p:cNvPr id="36877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3" y="283417"/>
            <a:ext cx="985816" cy="9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:\Users\Pierre\Desktop\Nouveau dossier\386522877_010a7f4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114974"/>
            <a:ext cx="120015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Pierre\Desktop\Nouveau dossier\bow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30" y="4114974"/>
            <a:ext cx="120015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8" b="33855"/>
          <a:stretch>
            <a:fillRect/>
          </a:stretch>
        </p:blipFill>
        <p:spPr bwMode="auto">
          <a:xfrm>
            <a:off x="2862304" y="4114972"/>
            <a:ext cx="1285875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Pierre\Desktop\Nouveau dossier\Hamburg_Dom_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50" y="4114973"/>
            <a:ext cx="118745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71" y="4114973"/>
            <a:ext cx="1042988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01" y="4114972"/>
            <a:ext cx="126365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C:\Users\Pierre\Desktop\Nouveau dossier\mid-Eislaufen_01.og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834"/>
          <a:stretch>
            <a:fillRect/>
          </a:stretch>
        </p:blipFill>
        <p:spPr bwMode="auto">
          <a:xfrm>
            <a:off x="9558130" y="4124967"/>
            <a:ext cx="124460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Pierre\Desktop\Nouveau dossier\venezia_ausse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575" y="4124968"/>
            <a:ext cx="1157287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1"/>
          <p:cNvSpPr txBox="1">
            <a:spLocks noChangeArrowheads="1"/>
          </p:cNvSpPr>
          <p:nvPr/>
        </p:nvSpPr>
        <p:spPr bwMode="auto">
          <a:xfrm>
            <a:off x="1755859" y="1124744"/>
            <a:ext cx="842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Bei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schlechtem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Wetter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</a:t>
            </a:r>
          </a:p>
        </p:txBody>
      </p:sp>
      <p:pic>
        <p:nvPicPr>
          <p:cNvPr id="28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0" y="1111594"/>
            <a:ext cx="1420499" cy="10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0" y="3216606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68" y="3216606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423" y="3192408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11" y="3192408"/>
            <a:ext cx="924013" cy="8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03" y="5086266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55" y="5124579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11" y="5136233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59" y="5147887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Pierre\Desktop\Nouveau dossier\photographe-concert-renaud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 b="9641"/>
          <a:stretch>
            <a:fillRect/>
          </a:stretch>
        </p:blipFill>
        <p:spPr bwMode="auto">
          <a:xfrm>
            <a:off x="6829005" y="4144607"/>
            <a:ext cx="11874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80" y="5157466"/>
            <a:ext cx="1314571" cy="10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1"/>
          <p:cNvSpPr txBox="1">
            <a:spLocks noChangeArrowheads="1"/>
          </p:cNvSpPr>
          <p:nvPr/>
        </p:nvSpPr>
        <p:spPr bwMode="auto">
          <a:xfrm>
            <a:off x="2095500" y="1558752"/>
            <a:ext cx="807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Bei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schönem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Wetter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…</a:t>
            </a: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2095501" y="3789040"/>
            <a:ext cx="821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Bei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schlechtem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Wetter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...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>
          <a:xfrm>
            <a:off x="-392906" y="124885"/>
            <a:ext cx="12192000" cy="12144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FR" sz="40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Was</a:t>
            </a:r>
            <a:r>
              <a:rPr lang="fr-FR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können</a:t>
            </a:r>
            <a:r>
              <a:rPr lang="fr-FR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fr-FR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</a:t>
            </a:r>
            <a:r>
              <a:rPr lang="fr-FR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Samstag</a:t>
            </a:r>
            <a:endParaRPr lang="fr-FR" sz="40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40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 Clermont </a:t>
            </a:r>
            <a:r>
              <a:rPr lang="fr-FR" sz="4000" kern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machen</a:t>
            </a:r>
            <a:r>
              <a:rPr lang="fr-FR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8928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6" y="107157"/>
            <a:ext cx="1095374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94" y="1661939"/>
            <a:ext cx="571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7" y="3938278"/>
            <a:ext cx="85725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ctrTitle"/>
          </p:nvPr>
        </p:nvSpPr>
        <p:spPr>
          <a:xfrm>
            <a:off x="2605956" y="1268760"/>
            <a:ext cx="9586044" cy="1785937"/>
          </a:xfrm>
        </p:spPr>
        <p:txBody>
          <a:bodyPr/>
          <a:lstStyle/>
          <a:p>
            <a:pPr eaLnBrk="1" hangingPunct="1"/>
            <a:r>
              <a:rPr lang="fr-FR" dirty="0" err="1" smtClean="0">
                <a:solidFill>
                  <a:srgbClr val="FF0000"/>
                </a:solidFill>
              </a:rPr>
              <a:t>Willst</a:t>
            </a:r>
            <a:r>
              <a:rPr lang="fr-FR" dirty="0" smtClean="0">
                <a:solidFill>
                  <a:srgbClr val="FF0000"/>
                </a:solidFill>
              </a:rPr>
              <a:t> du </a:t>
            </a:r>
            <a:r>
              <a:rPr lang="fr-FR" dirty="0" err="1" smtClean="0">
                <a:solidFill>
                  <a:srgbClr val="FF0000"/>
                </a:solidFill>
              </a:rPr>
              <a:t>ins</a:t>
            </a:r>
            <a:r>
              <a:rPr lang="fr-FR" dirty="0" smtClean="0">
                <a:solidFill>
                  <a:srgbClr val="FF0000"/>
                </a:solidFill>
              </a:rPr>
              <a:t> Kino </a:t>
            </a:r>
            <a:r>
              <a:rPr lang="fr-FR" dirty="0" err="1" smtClean="0">
                <a:solidFill>
                  <a:srgbClr val="FF0000"/>
                </a:solidFill>
              </a:rPr>
              <a:t>gehen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2" descr="C:\Users\Myriam\AppData\Local\Microsoft\Windows\Temporary Internet Files\Content.IE5\09MUTEHU\MCj043393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284984"/>
            <a:ext cx="1580182" cy="158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81" y="2468801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468801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1991544" y="915573"/>
            <a:ext cx="9586044" cy="1785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5400" dirty="0" err="1" smtClean="0">
                <a:solidFill>
                  <a:srgbClr val="FF0000"/>
                </a:solidFill>
              </a:rPr>
              <a:t>Willst</a:t>
            </a:r>
            <a:r>
              <a:rPr lang="fr-FR" sz="5400" dirty="0" smtClean="0">
                <a:solidFill>
                  <a:srgbClr val="FF0000"/>
                </a:solidFill>
              </a:rPr>
              <a:t> du </a:t>
            </a:r>
            <a:r>
              <a:rPr lang="fr-FR" sz="5400" dirty="0" err="1" smtClean="0">
                <a:solidFill>
                  <a:srgbClr val="FF0000"/>
                </a:solidFill>
              </a:rPr>
              <a:t>ins</a:t>
            </a:r>
            <a:r>
              <a:rPr lang="fr-FR" sz="5400" dirty="0" smtClean="0">
                <a:solidFill>
                  <a:srgbClr val="FF0000"/>
                </a:solidFill>
              </a:rPr>
              <a:t> Kino </a:t>
            </a:r>
            <a:r>
              <a:rPr lang="fr-FR" sz="5400" dirty="0" err="1" smtClean="0">
                <a:solidFill>
                  <a:srgbClr val="FF0000"/>
                </a:solidFill>
              </a:rPr>
              <a:t>gehen</a:t>
            </a:r>
            <a:r>
              <a:rPr lang="fr-FR" sz="5400" dirty="0">
                <a:solidFill>
                  <a:srgbClr val="FF0000"/>
                </a:solidFill>
              </a:rPr>
              <a:t>?</a:t>
            </a:r>
            <a:endParaRPr lang="fr-FR" sz="5400" dirty="0" smtClean="0">
              <a:solidFill>
                <a:srgbClr val="FF0000"/>
              </a:solidFill>
            </a:endParaRPr>
          </a:p>
        </p:txBody>
      </p: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2351584" y="4254738"/>
            <a:ext cx="7786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Hast du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weitere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Ideen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in den Zoo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4100" name="Picture 5" descr="C:\Users\Pierre\Desktop\Nouveau dossier\386522877_010a7f4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1714501"/>
            <a:ext cx="384016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653" name="Picture 5" descr="bean_shoulder_shru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214813"/>
            <a:ext cx="76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geeky_girl_likes_you_blushing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143375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371600"/>
            <a:ext cx="126365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227931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678" name="Picture 5" descr="50s_girl_dancin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70" y="4266457"/>
            <a:ext cx="971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 7" descr="hommes0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171207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Pierre\Desktop\Nouveau dossier\bow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371600"/>
            <a:ext cx="120015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10" y="126876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700" name="Picture 5" descr="dave_taking_a_walk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38" y="4214812"/>
            <a:ext cx="92489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12" descr="femme04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214812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8" b="33855"/>
          <a:stretch>
            <a:fillRect/>
          </a:stretch>
        </p:blipFill>
        <p:spPr bwMode="auto">
          <a:xfrm>
            <a:off x="3168650" y="1405732"/>
            <a:ext cx="1187450" cy="83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2279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724" name="Picture 3" descr="boy_with_ice_cream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74934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" descr="C:\Users\Pierre\Documents\Enseignement de l'allemand\COLLEGE\GUTE FAHRT\DIAPORAMAS\GIFS\personnages-ados-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272863"/>
            <a:ext cx="1190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Pierre\Desktop\Nouveau dossier\photographe-concert-renaud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2" b="9641"/>
          <a:stretch>
            <a:fillRect/>
          </a:stretch>
        </p:blipFill>
        <p:spPr bwMode="auto">
          <a:xfrm>
            <a:off x="3176365" y="1393032"/>
            <a:ext cx="118745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2279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1748" name="Picture 3" descr="C:\Users\Pierre\Documents\Enseignement de l'allemand\COLLEGE\GUTE FAHRT\DIAPORAMAS\GIFS\om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57688"/>
            <a:ext cx="762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woman_giving_thumbs_up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4214813"/>
            <a:ext cx="5429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Pierre\Desktop\Nouveau dossier\mid-Eislaufen_01.og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834"/>
          <a:stretch>
            <a:fillRect/>
          </a:stretch>
        </p:blipFill>
        <p:spPr bwMode="auto">
          <a:xfrm>
            <a:off x="3140075" y="1371600"/>
            <a:ext cx="1244600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227931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772" name="Picture 2" descr="C:\Users\Pierre\Documents\Enseignement de l'allemand\COLLEGE\GUTE FAHRT\DIAPORAMAS\GIFS\mensch-arbeitend_0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28625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" descr="C:\Users\Pierre\Documents\Enseignement de l'allemand\COLLEGE\GUTE FAHRT\DIAPORAMAS\GIFS\serveuse_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5768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371600"/>
            <a:ext cx="1042988" cy="90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\AppData\Local\Microsoft\Windows\Temporary Internet Files\Content.IE5\2J5PK29F\MC90044132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227931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796" name="Picture 6" descr="geek_waving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143375"/>
            <a:ext cx="10033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C:\Users\Pierre\Documents\Enseignement de l'allemand\COLLEGE\GUTE FAHRT\DIAPORAMAS\GIFS\kinder_gifs_2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8388" y="4107473"/>
            <a:ext cx="1146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Pierre\Desktop\Nouveau dossier\386522877_010a7f42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376363"/>
            <a:ext cx="1187450" cy="89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Users\P\AppData\Local\Microsoft\Windows\Temporary Internet Files\Content.IE5\6FOUM0PE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227932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647728" y="4005064"/>
            <a:ext cx="5112569" cy="1800200"/>
          </a:xfrm>
          <a:prstGeom prst="roundRect">
            <a:avLst/>
          </a:prstGeom>
          <a:solidFill>
            <a:srgbClr val="FFFFFF"/>
          </a:solid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024813" y="1000126"/>
            <a:ext cx="2000250" cy="1643063"/>
          </a:xfrm>
          <a:prstGeom prst="wedgeRoundRectCallout">
            <a:avLst>
              <a:gd name="adj1" fmla="val -49916"/>
              <a:gd name="adj2" fmla="val 1214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762250" y="1000126"/>
            <a:ext cx="2000250" cy="1643063"/>
          </a:xfrm>
          <a:prstGeom prst="wedgeRoundRectCallout">
            <a:avLst>
              <a:gd name="adj1" fmla="val 42837"/>
              <a:gd name="adj2" fmla="val 1142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2" descr="C:\Users\Myriam\AppData\Local\Microsoft\Windows\Temporary Internet Files\Content.IE5\09MUTEHU\MCj043393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140863"/>
            <a:ext cx="1528601" cy="15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Bowling spielen!</a:t>
            </a:r>
          </a:p>
        </p:txBody>
      </p:sp>
      <p:pic>
        <p:nvPicPr>
          <p:cNvPr id="5124" name="Picture 5" descr="C:\Users\Pierre\Desktop\Nouveau dossier\bow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857376"/>
            <a:ext cx="3840162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Schwimmbad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6148" name="Picture 5" descr="C:\Users\Pierre\Desktop\Nouveau dossier\View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 b="33855"/>
          <a:stretch>
            <a:fillRect/>
          </a:stretch>
        </p:blipFill>
        <p:spPr bwMode="auto">
          <a:xfrm>
            <a:off x="3952876" y="1928814"/>
            <a:ext cx="4665663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7171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auf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den Dom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7172" name="Picture 5" descr="C:\Users\Pierre\Desktop\Nouveau dossier\Hamburg_Dom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1643064"/>
            <a:ext cx="4276725" cy="324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8195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Museum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8196" name="Picture 5" descr="C:\Users\Pierre\Desktop\Nouveau dossier\kinder-vor-das-eismeer-von-caspar-david-fried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071689"/>
            <a:ext cx="333533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in die Disco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9220" name="Picture 5" descr="C:\Users\Pierre\Desktop\Nouveau dossier\12247392748128878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071689"/>
            <a:ext cx="430688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/>
          <p:cNvSpPr txBox="1">
            <a:spLocks noChangeArrowheads="1"/>
          </p:cNvSpPr>
          <p:nvPr/>
        </p:nvSpPr>
        <p:spPr bwMode="auto">
          <a:xfrm>
            <a:off x="2524126" y="428626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Wir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können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</a:t>
            </a:r>
          </a:p>
        </p:txBody>
      </p:sp>
      <p:sp>
        <p:nvSpPr>
          <p:cNvPr id="10243" name="ZoneTexte 2"/>
          <p:cNvSpPr txBox="1">
            <a:spLocks noChangeArrowheads="1"/>
          </p:cNvSpPr>
          <p:nvPr/>
        </p:nvSpPr>
        <p:spPr bwMode="auto">
          <a:xfrm>
            <a:off x="3881439" y="5643563"/>
            <a:ext cx="642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ins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Kino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gehen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</a:t>
            </a:r>
          </a:p>
        </p:txBody>
      </p:sp>
      <p:pic>
        <p:nvPicPr>
          <p:cNvPr id="10244" name="Picture 5" descr="C:\Users\Pierre\Desktop\Nouveau dossier\salle-cinema-me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2000251"/>
            <a:ext cx="4041775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Thème16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6" id="{53AB60B5-12EE-4215-9D33-734E7E6DCAEA}" vid="{55A4261C-B739-4459-BCB0-C6D75F61FA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Thème16</Template>
  <TotalTime>394</TotalTime>
  <Words>265</Words>
  <Application>Microsoft Office PowerPoint</Application>
  <PresentationFormat>Grand écran</PresentationFormat>
  <Paragraphs>92</Paragraphs>
  <Slides>37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Segoe Print</vt:lpstr>
      <vt:lpstr>Thème16</vt:lpstr>
      <vt:lpstr>Was können wir am Samstag machen?</vt:lpstr>
      <vt:lpstr>Was können wir am Samstag machen?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Willst du ins Kino gehen?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Pierre Binet</cp:lastModifiedBy>
  <cp:revision>85</cp:revision>
  <dcterms:created xsi:type="dcterms:W3CDTF">2010-01-10T15:32:57Z</dcterms:created>
  <dcterms:modified xsi:type="dcterms:W3CDTF">2016-03-27T14:36:25Z</dcterms:modified>
</cp:coreProperties>
</file>