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notesMasterIdLst>
    <p:notesMasterId r:id="rId14"/>
  </p:notesMasterIdLst>
  <p:sldIdLst>
    <p:sldId id="262" r:id="rId2"/>
    <p:sldId id="271" r:id="rId3"/>
    <p:sldId id="272" r:id="rId4"/>
    <p:sldId id="273" r:id="rId5"/>
    <p:sldId id="264" r:id="rId6"/>
    <p:sldId id="265" r:id="rId7"/>
    <p:sldId id="258" r:id="rId8"/>
    <p:sldId id="270" r:id="rId9"/>
    <p:sldId id="274" r:id="rId10"/>
    <p:sldId id="276" r:id="rId11"/>
    <p:sldId id="275" r:id="rId12"/>
    <p:sldId id="268" r:id="rId13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50" autoAdjust="0"/>
  </p:normalViewPr>
  <p:slideViewPr>
    <p:cSldViewPr>
      <p:cViewPr varScale="1">
        <p:scale>
          <a:sx n="72" d="100"/>
          <a:sy n="72" d="100"/>
        </p:scale>
        <p:origin x="5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158C2F-B9E8-4A73-8F81-928A0E992B31}" type="datetimeFigureOut">
              <a:rPr lang="fr-FR"/>
              <a:pPr>
                <a:defRPr/>
              </a:pPr>
              <a:t>27/04/2016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BA4864-9B75-4618-896C-BC2344BAF5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62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728771-AE38-43DD-9CE0-E2F3E3EBFD9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54809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0D3C6B-6076-4A0E-A372-32D9BFF6CA2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51086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F8CD7A-5A8B-4A37-A13B-47F1B71D7E2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764896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0D3C6B-6076-4A0E-A372-32D9BFF6CA2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034051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0D3C6B-6076-4A0E-A372-32D9BFF6CA2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451107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0D3C6B-6076-4A0E-A372-32D9BFF6CA2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089280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0"/>
            <a:ext cx="12192000" cy="6400800"/>
            <a:chOff x="0" y="0"/>
            <a:chExt cx="9144000" cy="6400800"/>
          </a:xfrm>
        </p:grpSpPr>
        <p:sp>
          <p:nvSpPr>
            <p:cNvPr id="5" name="Rectangle 4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5867400"/>
            <a:ext cx="8760963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0" y="4648200"/>
            <a:ext cx="87376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245600" y="6553200"/>
            <a:ext cx="2235200" cy="228600"/>
          </a:xfrm>
        </p:spPr>
        <p:txBody>
          <a:bodyPr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52F6A921-1B59-4938-8503-1664F1DA4A70}" type="datetimeFigureOut">
              <a:rPr lang="fr-FR" smtClean="0"/>
              <a:pPr>
                <a:defRPr/>
              </a:pPr>
              <a:t>27/04/2016</a:t>
            </a:fld>
            <a:endParaRPr lang="de-D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3067" y="6553200"/>
            <a:ext cx="22352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93933" y="6553200"/>
            <a:ext cx="1016000" cy="228600"/>
          </a:xfrm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769D03C7-CC82-430D-BC2E-60BE02D403AF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31DE5-36F1-4B1A-B998-832987E185F7}" type="datetimeFigureOut">
              <a:rPr lang="fr-FR" smtClean="0"/>
              <a:pPr>
                <a:defRPr/>
              </a:pPr>
              <a:t>27/04/2016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F31-6A71-45B4-B113-AC276736E0CC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442912" y="45720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56800" y="2298701"/>
            <a:ext cx="1930400" cy="38274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286001"/>
            <a:ext cx="7924800" cy="38401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E7BF5-4CF6-45A3-A1E3-7B75670ACA5E}" type="datetimeFigureOut">
              <a:rPr lang="fr-FR" smtClean="0"/>
              <a:pPr>
                <a:defRPr/>
              </a:pPr>
              <a:t>27/04/2016</a:t>
            </a:fld>
            <a:endParaRPr lang="de-DE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4800" y="533400"/>
            <a:ext cx="10160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4BF0-528F-44C2-A23E-C95FD80BBA16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38306-F9D8-4F66-A739-5F89ECA95A1A}" type="datetimeFigureOut">
              <a:rPr lang="fr-FR" smtClean="0"/>
              <a:pPr>
                <a:defRPr/>
              </a:pPr>
              <a:t>27/04/2016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B466C-096D-4753-AB01-6514B82F5691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2667000"/>
            <a:ext cx="8839200" cy="1143000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4495800"/>
            <a:ext cx="2032000" cy="2057400"/>
          </a:xfrm>
        </p:spPr>
        <p:txBody>
          <a:bodyPr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9241367" y="6556375"/>
            <a:ext cx="2230967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9591E-45BF-4720-A661-A04C4B9789E4}" type="datetimeFigureOut">
              <a:rPr lang="fr-FR" smtClean="0"/>
              <a:pPr>
                <a:defRPr/>
              </a:pPr>
              <a:t>27/04/2016</a:t>
            </a:fld>
            <a:endParaRPr lang="de-D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3067" y="6556375"/>
            <a:ext cx="2230967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89700" y="6556375"/>
            <a:ext cx="1016000" cy="228600"/>
          </a:xfrm>
        </p:spPr>
        <p:txBody>
          <a:bodyPr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7C8E355E-9D17-4D73-88DC-83AFC248257D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228600"/>
            <a:ext cx="83312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2298701"/>
            <a:ext cx="39624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298701"/>
            <a:ext cx="39624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5F072-FF7F-4477-96B6-CF0FAE21E993}" type="datetimeFigureOut">
              <a:rPr lang="fr-FR" smtClean="0"/>
              <a:pPr>
                <a:defRPr/>
              </a:pPr>
              <a:t>27/04/2016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6F403-5DF5-4F2F-9D33-994B50CC654D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228600"/>
            <a:ext cx="833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2291697"/>
            <a:ext cx="3962400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63900" y="3137647"/>
            <a:ext cx="3962400" cy="299923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20000" y="2291697"/>
            <a:ext cx="39624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20000" y="3137647"/>
            <a:ext cx="3962400" cy="300196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A9643-8CEB-4B30-ADF7-A62C8981C5E3}" type="datetimeFigureOut">
              <a:rPr lang="fr-FR" smtClean="0"/>
              <a:pPr>
                <a:defRPr/>
              </a:pPr>
              <a:t>27/04/2016</a:t>
            </a:fld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FA670-9E0E-4A7D-B958-03FD1BA754CB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0"/>
            <a:ext cx="12192000" cy="1676400"/>
            <a:chOff x="0" y="0"/>
            <a:chExt cx="9144000" cy="16764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84DB6-F022-4A36-BCC1-641DB840A25F}" type="datetimeFigureOut">
              <a:rPr lang="fr-FR" smtClean="0"/>
              <a:pPr>
                <a:defRPr/>
              </a:pPr>
              <a:t>27/04/2016</a:t>
            </a:fld>
            <a:endParaRPr lang="de-DE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2E1B0-DA4D-42A6-A92F-C525CCE47E2E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2438400" cy="1676400"/>
            <a:chOff x="457200" y="457200"/>
            <a:chExt cx="1828800" cy="1676400"/>
          </a:xfrm>
        </p:grpSpPr>
        <p:sp>
          <p:nvSpPr>
            <p:cNvPr id="3" name="Rectangle 2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4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333CD-8ACC-424C-9487-0105CF9DADA1}" type="datetimeFigureOut">
              <a:rPr lang="fr-FR" smtClean="0"/>
              <a:pPr>
                <a:defRPr/>
              </a:pPr>
              <a:t>27/04/2016</a:t>
            </a:fld>
            <a:endParaRPr lang="de-DE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204E8-75A0-4B17-82C5-2E708072FAA3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5264" y="228600"/>
            <a:ext cx="8327136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8832" y="2446991"/>
            <a:ext cx="7620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3031490"/>
            <a:ext cx="2032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217F2-71FD-4AAD-871A-A00B0576E41E}" type="datetimeFigureOut">
              <a:rPr lang="fr-FR" smtClean="0"/>
              <a:pPr>
                <a:defRPr/>
              </a:pPr>
              <a:t>27/04/2016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5F0C6-C9B8-486B-92BC-59659AF82213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5264" y="228600"/>
            <a:ext cx="8327136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08832" y="2450592"/>
            <a:ext cx="7620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3031489"/>
            <a:ext cx="2036064" cy="2359152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4D5B-8CE5-4E7D-8A04-9650BF6F82D9}" type="datetimeFigureOut">
              <a:rPr lang="fr-FR" smtClean="0"/>
              <a:pPr>
                <a:defRPr/>
              </a:pPr>
              <a:t>27/04/2016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3EB37-8967-4496-A465-0B6D22D8F8BA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51200" y="2286001"/>
            <a:ext cx="83312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200" y="228600"/>
            <a:ext cx="833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158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cap="small" baseline="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24222E90-80CF-4FEC-9E02-887EB10A46D6}" type="datetimeFigureOut">
              <a:rPr lang="fr-FR" smtClean="0"/>
              <a:pPr>
                <a:defRPr/>
              </a:pPr>
              <a:t>27/04/2016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12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small" baseline="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00" y="533400"/>
            <a:ext cx="1016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cap="small" baseline="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2742969C-C96E-4444-95CE-0799C84EDBDC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 cap="small" spc="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457200" indent="-4572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ts val="18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eaLnBrk="1" fontAlgn="base" hangingPunct="1">
        <a:spcBef>
          <a:spcPts val="1200"/>
        </a:spcBef>
        <a:spcAft>
          <a:spcPct val="0"/>
        </a:spcAft>
        <a:buClr>
          <a:srgbClr val="A04DA3"/>
        </a:buClr>
        <a:buSzPct val="8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eaLnBrk="1" fontAlgn="base" hangingPunct="1">
        <a:spcBef>
          <a:spcPts val="1200"/>
        </a:spcBef>
        <a:spcAft>
          <a:spcPct val="0"/>
        </a:spcAft>
        <a:buClr>
          <a:srgbClr val="C4652D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eaLnBrk="1" fontAlgn="base" hangingPunct="1">
        <a:spcBef>
          <a:spcPts val="1200"/>
        </a:spcBef>
        <a:spcAft>
          <a:spcPct val="0"/>
        </a:spcAft>
        <a:buClr>
          <a:srgbClr val="8B5D3D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6910" y="2357430"/>
            <a:ext cx="8138766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Ein Podium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für junge Talente</a:t>
            </a:r>
            <a:endParaRPr lang="fr-FR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495600" y="140841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Was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sagt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Caroline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über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Felix?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79776" y="2852936"/>
            <a:ext cx="3892826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ctangle à coins arrondis 1"/>
          <p:cNvSpPr/>
          <p:nvPr/>
        </p:nvSpPr>
        <p:spPr>
          <a:xfrm>
            <a:off x="5159896" y="991019"/>
            <a:ext cx="5472608" cy="1119208"/>
          </a:xfrm>
          <a:prstGeom prst="wedgeRoundRectCallout">
            <a:avLst>
              <a:gd name="adj1" fmla="val -30560"/>
              <a:gd name="adj2" fmla="val 140715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5303912" y="1300613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Felix </a:t>
            </a:r>
            <a:r>
              <a:rPr lang="fr-FR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unser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Supermann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Person!</a:t>
            </a:r>
          </a:p>
          <a:p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736849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495600" y="140841"/>
            <a:ext cx="936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Warum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ist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Felix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Supermann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in Person?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695400" y="2564904"/>
            <a:ext cx="7704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anose="05020102010507070707" pitchFamily="18" charset="2"/>
              </a:rPr>
              <a:t>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Felix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Supermann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695400" y="3356992"/>
            <a:ext cx="7704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anose="05020102010507070707" pitchFamily="18" charset="2"/>
              </a:rPr>
              <a:t>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Felix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Supermann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695400" y="4149080"/>
            <a:ext cx="7704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anose="05020102010507070707" pitchFamily="18" charset="2"/>
              </a:rPr>
              <a:t>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Felix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Supermann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695400" y="4927412"/>
            <a:ext cx="7704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anose="05020102010507070707" pitchFamily="18" charset="2"/>
              </a:rPr>
              <a:t>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Felix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Supermann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283222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920676" y="188913"/>
            <a:ext cx="40313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 grammatical :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20677" y="908051"/>
            <a:ext cx="53274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 exprimer une cause 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48001" y="1752592"/>
            <a:ext cx="576103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Warum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schreibt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Ruth die Texte?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391747" y="1752592"/>
            <a:ext cx="576103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Sie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kreativ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47850" y="2376488"/>
            <a:ext cx="87846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Ruth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schreibt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Texte,  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weil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kreativ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ccolade ouvrante 7"/>
          <p:cNvSpPr>
            <a:spLocks/>
          </p:cNvSpPr>
          <p:nvPr/>
        </p:nvSpPr>
        <p:spPr bwMode="auto">
          <a:xfrm rot="-5400000">
            <a:off x="3755926" y="1665062"/>
            <a:ext cx="792162" cy="3599313"/>
          </a:xfrm>
          <a:prstGeom prst="leftBrace">
            <a:avLst>
              <a:gd name="adj1" fmla="val 8324"/>
              <a:gd name="adj2" fmla="val 50000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kumimoji="1" lang="fr-FR" sz="2400">
              <a:latin typeface="Tahoma" pitchFamily="34" charset="0"/>
            </a:endParaRPr>
          </a:p>
        </p:txBody>
      </p:sp>
      <p:sp>
        <p:nvSpPr>
          <p:cNvPr id="9" name="Accolade ouvrante 8"/>
          <p:cNvSpPr>
            <a:spLocks/>
          </p:cNvSpPr>
          <p:nvPr/>
        </p:nvSpPr>
        <p:spPr bwMode="auto">
          <a:xfrm rot="-5400000">
            <a:off x="7320099" y="1844540"/>
            <a:ext cx="792162" cy="3240359"/>
          </a:xfrm>
          <a:prstGeom prst="leftBrace">
            <a:avLst>
              <a:gd name="adj1" fmla="val 8333"/>
              <a:gd name="adj2" fmla="val 50000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kumimoji="1" lang="fr-FR" sz="2400">
              <a:latin typeface="Tahoma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142184" y="3924301"/>
            <a:ext cx="2017712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</a:t>
            </a:r>
          </a:p>
          <a:p>
            <a:pPr algn="ctr"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672064" y="3924301"/>
            <a:ext cx="2160587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 </a:t>
            </a:r>
          </a:p>
          <a:p>
            <a:pPr algn="ctr"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subordonnée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5" name="Picture 3" descr="C:\Users\P\AppData\Local\Microsoft\Windows\Temporary Internet Files\Content.IE5\FEE2CGS5\MC900433883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9336" y="5229200"/>
            <a:ext cx="1418359" cy="1418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/>
          <p:nvPr/>
        </p:nvSpPr>
        <p:spPr>
          <a:xfrm>
            <a:off x="1847850" y="5373689"/>
            <a:ext cx="96972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une proposition 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subordonnée,</a:t>
            </a:r>
          </a:p>
          <a:p>
            <a:pPr algn="ctr">
              <a:defRPr/>
            </a:pP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verbe conjugué est toujours en position finale.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229" name="Connecteur droit 14"/>
          <p:cNvCxnSpPr>
            <a:cxnSpLocks noChangeShapeType="1"/>
          </p:cNvCxnSpPr>
          <p:nvPr/>
        </p:nvCxnSpPr>
        <p:spPr bwMode="auto">
          <a:xfrm>
            <a:off x="2351089" y="2997200"/>
            <a:ext cx="649287" cy="0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cxnSp>
        <p:nvCxnSpPr>
          <p:cNvPr id="17" name="Connecteur droit 16"/>
          <p:cNvCxnSpPr>
            <a:cxnSpLocks noChangeShapeType="1"/>
          </p:cNvCxnSpPr>
          <p:nvPr/>
        </p:nvCxnSpPr>
        <p:spPr bwMode="auto">
          <a:xfrm flipV="1">
            <a:off x="3143672" y="2843213"/>
            <a:ext cx="1440160" cy="9525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" name="Connecteur droit 20"/>
          <p:cNvCxnSpPr>
            <a:cxnSpLocks noChangeShapeType="1"/>
          </p:cNvCxnSpPr>
          <p:nvPr/>
        </p:nvCxnSpPr>
        <p:spPr bwMode="auto">
          <a:xfrm>
            <a:off x="8759974" y="2843213"/>
            <a:ext cx="360362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3" name="ZoneTexte 22"/>
          <p:cNvSpPr txBox="1"/>
          <p:nvPr/>
        </p:nvSpPr>
        <p:spPr>
          <a:xfrm>
            <a:off x="3648670" y="2879726"/>
            <a:ext cx="7191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V2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761239" y="2852738"/>
            <a:ext cx="7191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Vf</a:t>
            </a:r>
          </a:p>
        </p:txBody>
      </p:sp>
      <p:sp>
        <p:nvSpPr>
          <p:cNvPr id="26" name="Ellipse 25"/>
          <p:cNvSpPr>
            <a:spLocks noChangeArrowheads="1"/>
          </p:cNvSpPr>
          <p:nvPr/>
        </p:nvSpPr>
        <p:spPr bwMode="auto">
          <a:xfrm>
            <a:off x="5951661" y="2565401"/>
            <a:ext cx="360363" cy="358775"/>
          </a:xfrm>
          <a:prstGeom prst="ellipse">
            <a:avLst/>
          </a:prstGeom>
          <a:noFill/>
          <a:ln w="25400" algn="ctr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kumimoji="1" lang="fr-FR" sz="2400">
              <a:latin typeface="Tahoma" pitchFamily="34" charset="0"/>
            </a:endParaRPr>
          </a:p>
        </p:txBody>
      </p:sp>
      <p:pic>
        <p:nvPicPr>
          <p:cNvPr id="19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48528" y="44508"/>
            <a:ext cx="1343472" cy="1341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/>
      <p:bldP spid="11" grpId="0"/>
      <p:bldP spid="13" grpId="0"/>
      <p:bldP spid="23" grpId="0"/>
      <p:bldP spid="25" grpId="0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6910" y="2357430"/>
            <a:ext cx="813876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HÖR GUT ZU!</a:t>
            </a:r>
          </a:p>
        </p:txBody>
      </p:sp>
      <p:pic>
        <p:nvPicPr>
          <p:cNvPr id="5" name="Picture 2" descr="C:\Users\Pierre\Pictures\Bibliothèque multimédia Microsoft\j04339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5935" y="3500439"/>
            <a:ext cx="1355727" cy="1353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75824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63576" y="2134974"/>
            <a:ext cx="10344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Wie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viele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Personen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hörst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im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Dokument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?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47156" y="5952182"/>
            <a:ext cx="107635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 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e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in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Interview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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ein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Film 		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ein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Rezept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lus 6"/>
          <p:cNvSpPr/>
          <p:nvPr/>
        </p:nvSpPr>
        <p:spPr>
          <a:xfrm rot="19086995">
            <a:off x="1388085" y="5943030"/>
            <a:ext cx="576064" cy="57606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415976" y="5004465"/>
            <a:ext cx="10344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Was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ist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das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Dokument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?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61468" y="3077344"/>
            <a:ext cx="10763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 2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Personen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	 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3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Personen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	 4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Personen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lus 9"/>
          <p:cNvSpPr/>
          <p:nvPr/>
        </p:nvSpPr>
        <p:spPr>
          <a:xfrm rot="19086995">
            <a:off x="8743368" y="3098715"/>
            <a:ext cx="576064" cy="57606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415976" y="3996353"/>
            <a:ext cx="10344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Welche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Vornamen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hörst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du?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475230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  <p:bldP spid="8" grpId="0"/>
      <p:bldP spid="9" grpId="0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63576" y="2134974"/>
            <a:ext cx="10344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Was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ist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das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Thema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des Interviews?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93292" y="4941168"/>
            <a:ext cx="10344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Welche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Adjektive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hörst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du?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63576" y="5949280"/>
            <a:ext cx="10344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Was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können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Caroline, Felix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und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Ruth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machen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?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09068" y="2924944"/>
            <a:ext cx="107635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 Theater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	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Musik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		 Sport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lus 6"/>
          <p:cNvSpPr/>
          <p:nvPr/>
        </p:nvSpPr>
        <p:spPr>
          <a:xfrm rot="19086995">
            <a:off x="4969183" y="2946315"/>
            <a:ext cx="576064" cy="57606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263576" y="3924345"/>
            <a:ext cx="10344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Warum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?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Finde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Indizien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!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981052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6229332" y="1099706"/>
            <a:ext cx="3528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Sie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heißt</a:t>
            </a:r>
            <a:r>
              <a:rPr lang="fr-FR" sz="2400" b="1" dirty="0" smtClean="0">
                <a:solidFill>
                  <a:srgbClr val="FF0000"/>
                </a:solidFill>
              </a:rPr>
              <a:t> Caroline.</a:t>
            </a:r>
          </a:p>
          <a:p>
            <a:r>
              <a:rPr lang="fr-FR" sz="2400" b="1" dirty="0" err="1" smtClean="0">
                <a:solidFill>
                  <a:srgbClr val="FF0000"/>
                </a:solidFill>
              </a:rPr>
              <a:t>Sie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ist</a:t>
            </a:r>
            <a:r>
              <a:rPr lang="fr-FR" sz="2400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fr-FR" sz="2400" b="1" dirty="0" err="1" smtClean="0">
                <a:solidFill>
                  <a:srgbClr val="FF0000"/>
                </a:solidFill>
              </a:rPr>
              <a:t>Sie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kann</a:t>
            </a:r>
            <a:r>
              <a:rPr lang="fr-FR" sz="2400" b="1" dirty="0" smtClean="0">
                <a:solidFill>
                  <a:srgbClr val="FF0000"/>
                </a:solidFill>
              </a:rPr>
              <a:t> …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95600" y="187291"/>
            <a:ext cx="10344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Kannst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jetzt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alle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Informationen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ordnen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?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936743" y="5253007"/>
            <a:ext cx="3528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Sie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heißt</a:t>
            </a:r>
            <a:r>
              <a:rPr lang="fr-FR" sz="2400" b="1" dirty="0" smtClean="0">
                <a:solidFill>
                  <a:srgbClr val="FF0000"/>
                </a:solidFill>
              </a:rPr>
              <a:t> Ruth.</a:t>
            </a:r>
          </a:p>
          <a:p>
            <a:r>
              <a:rPr lang="fr-FR" sz="2400" b="1" dirty="0" err="1" smtClean="0">
                <a:solidFill>
                  <a:srgbClr val="FF0000"/>
                </a:solidFill>
              </a:rPr>
              <a:t>Sie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ist</a:t>
            </a:r>
            <a:r>
              <a:rPr lang="fr-FR" sz="2400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fr-FR" sz="2400" b="1" dirty="0" err="1" smtClean="0">
                <a:solidFill>
                  <a:srgbClr val="FF0000"/>
                </a:solidFill>
              </a:rPr>
              <a:t>Sie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kann</a:t>
            </a:r>
            <a:r>
              <a:rPr lang="fr-FR" sz="2400" b="1" dirty="0" smtClean="0">
                <a:solidFill>
                  <a:srgbClr val="FF0000"/>
                </a:solidFill>
              </a:rPr>
              <a:t> …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8904312" y="3212450"/>
            <a:ext cx="3528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Er </a:t>
            </a:r>
            <a:r>
              <a:rPr lang="fr-FR" sz="2400" b="1" dirty="0" err="1" smtClean="0">
                <a:solidFill>
                  <a:srgbClr val="FF0000"/>
                </a:solidFill>
              </a:rPr>
              <a:t>heißt</a:t>
            </a:r>
            <a:r>
              <a:rPr lang="fr-FR" sz="2400" b="1" dirty="0" smtClean="0">
                <a:solidFill>
                  <a:srgbClr val="FF0000"/>
                </a:solidFill>
              </a:rPr>
              <a:t> Felix.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Er </a:t>
            </a:r>
            <a:r>
              <a:rPr lang="fr-FR" sz="2400" b="1" dirty="0" err="1" smtClean="0">
                <a:solidFill>
                  <a:srgbClr val="FF0000"/>
                </a:solidFill>
              </a:rPr>
              <a:t>ist</a:t>
            </a:r>
            <a:r>
              <a:rPr lang="fr-FR" sz="2400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Er </a:t>
            </a:r>
            <a:r>
              <a:rPr lang="fr-FR" sz="2400" b="1" dirty="0" err="1" smtClean="0">
                <a:solidFill>
                  <a:srgbClr val="FF0000"/>
                </a:solidFill>
              </a:rPr>
              <a:t>kann</a:t>
            </a:r>
            <a:r>
              <a:rPr lang="fr-FR" sz="2400" b="1" dirty="0" smtClean="0">
                <a:solidFill>
                  <a:srgbClr val="FF0000"/>
                </a:solidFill>
              </a:rPr>
              <a:t> …</a:t>
            </a:r>
            <a:endParaRPr lang="fr-FR" sz="2400" b="1" dirty="0">
              <a:solidFill>
                <a:srgbClr val="FF000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907620" y="2283470"/>
            <a:ext cx="4643423" cy="4208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3" name="Connecteur droit avec flèche 2"/>
          <p:cNvCxnSpPr/>
          <p:nvPr/>
        </p:nvCxnSpPr>
        <p:spPr>
          <a:xfrm flipH="1">
            <a:off x="6456040" y="2300035"/>
            <a:ext cx="288032" cy="4897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 flipV="1">
            <a:off x="8288231" y="3285503"/>
            <a:ext cx="489520" cy="1982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3554351" y="4581128"/>
            <a:ext cx="3261729" cy="8881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6910" y="2357430"/>
            <a:ext cx="813876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HÖR GUT ZU!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167188" y="5072063"/>
            <a:ext cx="42148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Übungsheft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Seite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37)</a:t>
            </a:r>
          </a:p>
        </p:txBody>
      </p:sp>
      <p:pic>
        <p:nvPicPr>
          <p:cNvPr id="5" name="Picture 2" descr="C:\Users\Pierre\Pictures\Bibliothèque multimédia Microsoft\j04339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5935" y="3500439"/>
            <a:ext cx="1355727" cy="1353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9"/>
          <p:cNvSpPr txBox="1">
            <a:spLocks noChangeArrowheads="1"/>
          </p:cNvSpPr>
          <p:nvPr/>
        </p:nvSpPr>
        <p:spPr bwMode="auto">
          <a:xfrm>
            <a:off x="2423592" y="2714625"/>
            <a:ext cx="382992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 manchmal gestresst</a:t>
            </a:r>
          </a:p>
          <a:p>
            <a:pPr>
              <a:defRPr/>
            </a:pP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 nicht schüchtern</a:t>
            </a:r>
          </a:p>
          <a:p>
            <a:pPr>
              <a:defRPr/>
            </a:pP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sind 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sehr kreativ</a:t>
            </a:r>
          </a:p>
          <a:p>
            <a:pPr>
              <a:defRPr/>
            </a:pP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 spontan</a:t>
            </a:r>
          </a:p>
        </p:txBody>
      </p:sp>
      <p:sp>
        <p:nvSpPr>
          <p:cNvPr id="5124" name="ZoneTexte 11"/>
          <p:cNvSpPr txBox="1">
            <a:spLocks noChangeArrowheads="1"/>
          </p:cNvSpPr>
          <p:nvPr/>
        </p:nvSpPr>
        <p:spPr bwMode="auto">
          <a:xfrm>
            <a:off x="8535144" y="932234"/>
            <a:ext cx="525658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kann Bassgitarre spielen</a:t>
            </a:r>
          </a:p>
          <a:p>
            <a:pPr>
              <a:defRPr/>
            </a:pP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kann Gitarre spielen</a:t>
            </a:r>
          </a:p>
          <a:p>
            <a:pPr>
              <a:defRPr/>
            </a:pP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kann Schlagzeug spielen</a:t>
            </a:r>
          </a:p>
          <a:p>
            <a:pPr>
              <a:defRPr/>
            </a:pP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kann komponieren</a:t>
            </a:r>
          </a:p>
          <a:p>
            <a:pPr>
              <a:defRPr/>
            </a:pP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kann Texte schreiben</a:t>
            </a:r>
          </a:p>
          <a:p>
            <a:pPr>
              <a:defRPr/>
            </a:pP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singen</a:t>
            </a:r>
          </a:p>
          <a:p>
            <a:pPr>
              <a:defRPr/>
            </a:pP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kann gut organisieren</a:t>
            </a:r>
          </a:p>
          <a:p>
            <a:pPr>
              <a:defRPr/>
            </a:pP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kann gut zuhören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226622" y="939534"/>
            <a:ext cx="15297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Caroline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524000" y="1649778"/>
            <a:ext cx="15297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Felix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524000" y="3108319"/>
            <a:ext cx="15297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Felix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524000" y="5685217"/>
            <a:ext cx="15297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Felix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524000" y="6424797"/>
            <a:ext cx="15297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Felix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524000" y="2383245"/>
            <a:ext cx="15297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Ruth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7524000" y="3860109"/>
            <a:ext cx="15297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Ruth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7524000" y="4585746"/>
            <a:ext cx="18166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Felix</a:t>
            </a: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540465" y="2708920"/>
            <a:ext cx="16561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Ruth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574203" y="3429000"/>
            <a:ext cx="16561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Felix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91344" y="4191471"/>
            <a:ext cx="36286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Ruth </a:t>
            </a:r>
            <a:r>
              <a:rPr lang="fr-F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Felix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094136" y="4911551"/>
            <a:ext cx="16561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Caroline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960096" y="5048481"/>
            <a:ext cx="23902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Caroline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8567881" y="4564811"/>
            <a:ext cx="12858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kann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8400256" y="4581128"/>
            <a:ext cx="12858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können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6599886" y="44624"/>
            <a:ext cx="24606" cy="68133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2498321" y="134036"/>
            <a:ext cx="3236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Wer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ist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so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?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643478" y="139266"/>
            <a:ext cx="4141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Wer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das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?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024298" y="3786190"/>
            <a:ext cx="42148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Buch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Seite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58 /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Arbeitsblatt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5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0314" y="2143117"/>
            <a:ext cx="1360786" cy="135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7240" y="2143116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495600" y="140841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Stelle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Felix vor!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Was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er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machen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und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wie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ist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er?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4655840" y="2348880"/>
            <a:ext cx="3528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Felix …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35360" y="2470019"/>
            <a:ext cx="3892826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831214" y="0"/>
            <a:ext cx="1360786" cy="135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4431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Thème1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289</TotalTime>
  <Words>307</Words>
  <Application>Microsoft Office PowerPoint</Application>
  <PresentationFormat>Grand écran</PresentationFormat>
  <Paragraphs>94</Paragraphs>
  <Slides>12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Courier New</vt:lpstr>
      <vt:lpstr>Tahoma</vt:lpstr>
      <vt:lpstr>Trebuchet MS</vt:lpstr>
      <vt:lpstr>Wingdings</vt:lpstr>
      <vt:lpstr>Wingdings 2</vt:lpstr>
      <vt:lpstr>Wingdings 3</vt:lpstr>
      <vt:lpstr>Thème1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Pierre</dc:creator>
  <cp:lastModifiedBy>Pierre Binet</cp:lastModifiedBy>
  <cp:revision>70</cp:revision>
  <dcterms:created xsi:type="dcterms:W3CDTF">2010-02-09T16:55:46Z</dcterms:created>
  <dcterms:modified xsi:type="dcterms:W3CDTF">2016-04-27T12:34:14Z</dcterms:modified>
</cp:coreProperties>
</file>