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43"/>
  </p:notesMasterIdLst>
  <p:sldIdLst>
    <p:sldId id="315" r:id="rId2"/>
    <p:sldId id="322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5" r:id="rId29"/>
    <p:sldId id="366" r:id="rId30"/>
    <p:sldId id="367" r:id="rId31"/>
    <p:sldId id="368" r:id="rId32"/>
    <p:sldId id="372" r:id="rId33"/>
    <p:sldId id="373" r:id="rId34"/>
    <p:sldId id="374" r:id="rId35"/>
    <p:sldId id="375" r:id="rId36"/>
    <p:sldId id="301" r:id="rId37"/>
    <p:sldId id="350" r:id="rId38"/>
    <p:sldId id="378" r:id="rId39"/>
    <p:sldId id="376" r:id="rId40"/>
    <p:sldId id="377" r:id="rId41"/>
    <p:sldId id="364" r:id="rId42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6600"/>
    <a:srgbClr val="DDDDDD"/>
    <a:srgbClr val="FFFF00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761" autoAdjust="0"/>
  </p:normalViewPr>
  <p:slideViewPr>
    <p:cSldViewPr>
      <p:cViewPr varScale="1">
        <p:scale>
          <a:sx n="72" d="100"/>
          <a:sy n="72" d="100"/>
        </p:scale>
        <p:origin x="63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A39EDC-02E0-4A04-8370-BA1302847B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49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52157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40418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402955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41104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68176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12390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06009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468941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49956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33454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6720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05092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431362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203810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92632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09325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90812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0760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447227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954762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E0CEC3-9D7B-4004-AAB1-8E4E04456490}" type="slidenum">
              <a:rPr lang="fr-FR" smtClean="0"/>
              <a:pPr eaLnBrk="1" hangingPunct="1"/>
              <a:t>28</a:t>
            </a:fld>
            <a:endParaRPr lang="fr-F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70748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25C55B-C975-47BE-9E14-760E3FA4C3F5}" type="slidenum">
              <a:rPr lang="fr-FR" smtClean="0"/>
              <a:pPr eaLnBrk="1" hangingPunct="1"/>
              <a:t>29</a:t>
            </a:fld>
            <a:endParaRPr lang="fr-FR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456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5154414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FCA7BB-4FB0-4926-B74A-76B0A84349ED}" type="slidenum">
              <a:rPr lang="fr-FR" smtClean="0"/>
              <a:pPr eaLnBrk="1" hangingPunct="1"/>
              <a:t>30</a:t>
            </a:fld>
            <a:endParaRPr lang="fr-FR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4159825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F39992-EB9D-4B8C-A88F-D76B1D179E43}" type="slidenum">
              <a:rPr lang="fr-FR" smtClean="0"/>
              <a:pPr eaLnBrk="1" hangingPunct="1"/>
              <a:t>31</a:t>
            </a:fld>
            <a:endParaRPr lang="fr-FR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022402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2DA350-D023-48C9-8FF2-015B6C97D699}" type="slidenum">
              <a:rPr lang="fr-FR" smtClean="0"/>
              <a:pPr eaLnBrk="1" hangingPunct="1"/>
              <a:t>32</a:t>
            </a:fld>
            <a:endParaRPr lang="fr-FR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089215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515549-2176-4FBC-A5DD-96F160FBF7FA}" type="slidenum">
              <a:rPr lang="fr-FR" smtClean="0"/>
              <a:pPr eaLnBrk="1" hangingPunct="1"/>
              <a:t>33</a:t>
            </a:fld>
            <a:endParaRPr lang="fr-F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1767450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387D4-29F8-4C08-BB47-A0FB05F2F0B9}" type="slidenum">
              <a:rPr lang="fr-FR" smtClean="0"/>
              <a:pPr eaLnBrk="1" hangingPunct="1"/>
              <a:t>34</a:t>
            </a:fld>
            <a:endParaRPr lang="fr-F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400861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CBDEA4-ACCE-4387-9FC3-8E3F0B61251C}" type="slidenum">
              <a:rPr lang="fr-FR" smtClean="0"/>
              <a:pPr eaLnBrk="1" hangingPunct="1"/>
              <a:t>35</a:t>
            </a:fld>
            <a:endParaRPr lang="fr-F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9167093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6B3159-F4D8-4A46-8B1F-8BE07B0FB158}" type="slidenum">
              <a:rPr lang="fr-FR" smtClean="0"/>
              <a:pPr eaLnBrk="1" hangingPunct="1"/>
              <a:t>36</a:t>
            </a:fld>
            <a:endParaRPr lang="fr-FR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070088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20875424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81415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89609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0120763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11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ED772D-AA6C-44B8-81C6-4840C6B8CF6D}" type="slidenum">
              <a:rPr lang="fr-FR" smtClean="0"/>
              <a:pPr eaLnBrk="1" hangingPunct="1"/>
              <a:t>41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334510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0877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62393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0425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93854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0033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95A841-3C88-4797-92F3-FA97FF3D81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8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5BF1-345A-4506-BE8D-8CFC28F920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05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2E84-2D1F-493F-A5BF-CD4647455B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66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9BE1-E5D9-4C51-9092-27CFB38C1C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9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1FE4F3-1206-4EA7-BA59-7FD0F717D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755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ADEB3-9581-4078-BA67-6AE411044C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194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07ED9-C566-4DB7-9FB5-4B9E65E420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06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43F15-D676-4489-AE0D-6B3C30D233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59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83DA-EB9F-4AC9-B63E-9A624AB868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6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F3BC0A-7040-44CD-807E-4C614254A5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394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EE5DCC-8F53-4C84-BE0F-FCAC9A13DD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866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9D6C3ED1-304E-4E0D-AAC8-6B487F1B2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4" r:id="rId2"/>
    <p:sldLayoutId id="2147484089" r:id="rId3"/>
    <p:sldLayoutId id="2147484090" r:id="rId4"/>
    <p:sldLayoutId id="2147484091" r:id="rId5"/>
    <p:sldLayoutId id="2147484092" r:id="rId6"/>
    <p:sldLayoutId id="2147484085" r:id="rId7"/>
    <p:sldLayoutId id="2147484093" r:id="rId8"/>
    <p:sldLayoutId id="2147484094" r:id="rId9"/>
    <p:sldLayoutId id="2147484086" r:id="rId10"/>
    <p:sldLayoutId id="21474840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33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7.xml"/><Relationship Id="rId16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2.e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7.w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14.emf"/><Relationship Id="rId4" Type="http://schemas.openxmlformats.org/officeDocument/2006/relationships/image" Target="../media/image6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e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1291" y="2500306"/>
            <a:ext cx="65328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MACHST DU?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Musik hören</a:t>
            </a:r>
          </a:p>
        </p:txBody>
      </p:sp>
      <p:pic>
        <p:nvPicPr>
          <p:cNvPr id="1127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-0.09769 L -0.19184 -0.40232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5667375" y="3857626"/>
            <a:ext cx="2071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6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6112 L 0.10573 -0.3865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4071938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schwimmen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06875 L 0.32431 -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51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skaten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1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4005 L 0.3198 -0.1662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5953125" y="3857626"/>
            <a:ext cx="178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reiten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0324 L 0.42205 0.1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3426 L 0.32413 0.32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14167 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0798 0.26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18519E-6 L -0.18906 0.2939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765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2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28351 0.27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Fußball spielen</a:t>
            </a:r>
          </a:p>
        </p:txBody>
      </p:sp>
      <p:pic>
        <p:nvPicPr>
          <p:cNvPr id="1025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0.03426 L 0.32413 0.328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32274 0.0317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70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8889E-6 L -0.35434 -0.18913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6921 L -0.39462 -0.4050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-0.09769 L -0.19184 -0.40232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1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6112 L 0.10573 -0.3865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79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06875 L 0.32431 -0.320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4005 L 0.3198 -0.1662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584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00324 L 0.42205 0.1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>
                <a:latin typeface="Comic Sans MS" pitchFamily="66" charset="0"/>
              </a:rPr>
              <a:t>Timo  …. </a:t>
            </a:r>
          </a:p>
        </p:txBody>
      </p:sp>
      <p:pic>
        <p:nvPicPr>
          <p:cNvPr id="21507" name="Picture 3" descr="boy_with_ice_cream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928938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667001" y="4786313"/>
            <a:ext cx="764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 spielt Fußball.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4" y="3500438"/>
            <a:ext cx="57943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2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520" y="-19844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Timo  …. </a:t>
            </a:r>
          </a:p>
        </p:txBody>
      </p:sp>
      <p:pic>
        <p:nvPicPr>
          <p:cNvPr id="21507" name="Picture 3" descr="boy_with_ice_cream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000375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Tennis.</a:t>
            </a:r>
          </a:p>
        </p:txBody>
      </p:sp>
      <p:pic>
        <p:nvPicPr>
          <p:cNvPr id="56322" name="Picture 2" descr="C:\Users\Pierre\AppData\Local\Microsoft\Windows\Temporary Internet Files\Content.IE5\TXWG0EWD\MCj0437045000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071814"/>
            <a:ext cx="9286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7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14167 0.33588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Jonas … </a:t>
            </a:r>
          </a:p>
        </p:txBody>
      </p:sp>
      <p:pic>
        <p:nvPicPr>
          <p:cNvPr id="22533" name="Picture 5" descr="bean_shoulder_shru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3000375"/>
            <a:ext cx="76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Jonas spielt Gitarre.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1" y="3071814"/>
            <a:ext cx="1109663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Jonas … </a:t>
            </a:r>
          </a:p>
        </p:txBody>
      </p:sp>
      <p:pic>
        <p:nvPicPr>
          <p:cNvPr id="22533" name="Picture 5" descr="bean_shoulder_shru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2786063"/>
            <a:ext cx="76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Jonas spielt Schlagzeug.</a:t>
            </a:r>
          </a:p>
        </p:txBody>
      </p:sp>
      <p:pic>
        <p:nvPicPr>
          <p:cNvPr id="57346" name="Picture 2" descr="C:\Users\Pierre\Pictures\Bibliothèque multimédia Microsoft\j025111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071813"/>
            <a:ext cx="107156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Thomas … </a:t>
            </a:r>
          </a:p>
        </p:txBody>
      </p:sp>
      <p:pic>
        <p:nvPicPr>
          <p:cNvPr id="24582" name="Picture 6" descr="geek_wav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2714625"/>
            <a:ext cx="10033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Videospiele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9394" name="Picture 2" descr="C:\Users\Pierre\Pictures\Bibliothèque multimédia Microsoft\j04316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3071813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Lena … </a:t>
            </a:r>
          </a:p>
        </p:txBody>
      </p:sp>
      <p:pic>
        <p:nvPicPr>
          <p:cNvPr id="25605" name="Picture 5" descr="geeky_girl_likes_you_blush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2571750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Lena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reitet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8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04" y="2786059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Lena … </a:t>
            </a:r>
          </a:p>
        </p:txBody>
      </p:sp>
      <p:pic>
        <p:nvPicPr>
          <p:cNvPr id="25605" name="Picture 5" descr="geeky_girl_likes_you_blushing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2714625"/>
            <a:ext cx="76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Lena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Klavier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60418" name="Picture 2" descr="C:\Users\Pierre\Pictures\Bibliothèque multimédia Microsoft\j02318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000375"/>
            <a:ext cx="1344612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92313" y="333375"/>
            <a:ext cx="316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>
                <a:latin typeface="Comic Sans MS" pitchFamily="66" charset="0"/>
              </a:rPr>
              <a:t>Kai …</a:t>
            </a:r>
          </a:p>
        </p:txBody>
      </p:sp>
      <p:pic>
        <p:nvPicPr>
          <p:cNvPr id="26629" name="Picture 5" descr="dave_taking_a_walk_md_wh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714626"/>
            <a:ext cx="1008062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738438" y="4714875"/>
            <a:ext cx="7643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spielt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Flöte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4037" name="Picture 2" descr="C:\Users\Pierre\Pictures\Bibliothèque multimédia Microsoft\0035495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4" y="3214689"/>
            <a:ext cx="13239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25" y="0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24232" y="1714489"/>
            <a:ext cx="566046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Und</a:t>
            </a:r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du?</a:t>
            </a:r>
          </a:p>
          <a:p>
            <a:pPr algn="ctr">
              <a:defRPr/>
            </a:pP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fr-FR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Was</a:t>
            </a:r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</a:t>
            </a:r>
            <a:r>
              <a:rPr lang="fr-FR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machst</a:t>
            </a:r>
            <a:r>
              <a:rPr lang="fr-F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 du?</a:t>
            </a:r>
            <a:endParaRPr lang="fr-F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39" y="2281240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2" y="642939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4868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493" y="2242452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5408613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7" y="65569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1" y="413157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123" y="3883171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5143500"/>
            <a:ext cx="1500187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3860532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938" y="408186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4167188" y="2643188"/>
            <a:ext cx="2214562" cy="857250"/>
          </a:xfrm>
          <a:prstGeom prst="wedgeRoundRectCallout">
            <a:avLst>
              <a:gd name="adj1" fmla="val 46732"/>
              <a:gd name="adj2" fmla="val 106136"/>
              <a:gd name="adj3" fmla="val 16667"/>
            </a:avLst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Ich</a:t>
            </a:r>
            <a:r>
              <a:rPr 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…</a:t>
            </a:r>
          </a:p>
        </p:txBody>
      </p:sp>
      <p:pic>
        <p:nvPicPr>
          <p:cNvPr id="30737" name="Picture 17" descr="C:\Users\Pierre\Pictures\Bibliothèque multimédia Microsoft\j0440496.wmf"/>
          <p:cNvPicPr>
            <a:picLocks noChangeAspect="1" noChangeArrowheads="1"/>
          </p:cNvPicPr>
          <p:nvPr/>
        </p:nvPicPr>
        <p:blipFill>
          <a:blip r:embed="rId16" cstate="print"/>
          <a:srcRect b="9638"/>
          <a:stretch>
            <a:fillRect/>
          </a:stretch>
        </p:blipFill>
        <p:spPr bwMode="auto">
          <a:xfrm>
            <a:off x="6310315" y="3714752"/>
            <a:ext cx="1029391" cy="1071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26" y="1988840"/>
            <a:ext cx="144015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495599" y="3717032"/>
            <a:ext cx="7643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Arbeitblatt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7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42862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1224" y="3714753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10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928813"/>
            <a:ext cx="107315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571501"/>
            <a:ext cx="135731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5" y="3643313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5143500"/>
            <a:ext cx="1500188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2" name="Picture 1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8573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5024438" y="4610101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Flöte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24438" y="1428751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Klavier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24438" y="2143126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24438" y="2967038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skaten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24438" y="3714751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reiten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24438" y="681038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Gitarre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24438" y="5429251"/>
            <a:ext cx="26557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schwimmen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 flipV="1">
            <a:off x="3738563" y="928688"/>
            <a:ext cx="1143000" cy="10715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7524750" y="1099811"/>
            <a:ext cx="857250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rot="16200000" flipV="1">
            <a:off x="3845720" y="1321595"/>
            <a:ext cx="1071563" cy="1000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6310314" y="2643188"/>
            <a:ext cx="1857375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rot="10800000" flipV="1">
            <a:off x="3738563" y="4000501"/>
            <a:ext cx="1143000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V="1">
            <a:off x="7274904" y="4382505"/>
            <a:ext cx="1357313" cy="428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7167563" y="5692001"/>
            <a:ext cx="12144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294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Judo machen</a:t>
            </a:r>
          </a:p>
        </p:txBody>
      </p:sp>
      <p:pic>
        <p:nvPicPr>
          <p:cNvPr id="1230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0798 0.26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5024437" y="5753101"/>
            <a:ext cx="28574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Judo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024437" y="1643063"/>
            <a:ext cx="28574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Musik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hören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24438" y="2609851"/>
            <a:ext cx="41637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Videospiele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024437" y="3681413"/>
            <a:ext cx="28574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24437" y="4752976"/>
            <a:ext cx="28574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Fußball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24439" y="681038"/>
            <a:ext cx="3428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Schlagzeug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 flipV="1">
            <a:off x="3381375" y="928689"/>
            <a:ext cx="1500188" cy="1285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3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1714500"/>
            <a:ext cx="100012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3357564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46434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57189"/>
            <a:ext cx="1143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9" y="1643064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2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8" y="3857626"/>
            <a:ext cx="11604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Connecteur droit avec flèche 37"/>
          <p:cNvCxnSpPr/>
          <p:nvPr/>
        </p:nvCxnSpPr>
        <p:spPr>
          <a:xfrm>
            <a:off x="7310438" y="1857376"/>
            <a:ext cx="1143000" cy="214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0800000" flipV="1">
            <a:off x="3667125" y="2857500"/>
            <a:ext cx="1214438" cy="8572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16200000" flipV="1">
            <a:off x="2881314" y="1785939"/>
            <a:ext cx="2428875" cy="1571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V="1">
            <a:off x="7680176" y="4643439"/>
            <a:ext cx="857252" cy="3432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>
            <a:off x="3452813" y="5357813"/>
            <a:ext cx="1428750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11425" y="142876"/>
            <a:ext cx="47148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: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11424" y="714375"/>
            <a:ext cx="7715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Le groupe 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infinitif :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1424" y="1331913"/>
            <a:ext cx="10873208" cy="1077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un groupe infinitif, le verbe à l’infinitif se trouve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toujours                               .                       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495600" y="1800225"/>
            <a:ext cx="3571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position finale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2281237" y="2484438"/>
            <a:ext cx="1785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Tennis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917951" y="2484438"/>
            <a:ext cx="3571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281237" y="2987675"/>
            <a:ext cx="178593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Musik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036293" y="2987675"/>
            <a:ext cx="35718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hören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911424" y="3643313"/>
            <a:ext cx="110892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La place du verbe conjugué dans une phrase 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déclarative :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946348" y="4365104"/>
            <a:ext cx="10838283" cy="107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une phrase déclarative, le verbe conjugué se trouve toujours                            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524125" y="4861024"/>
            <a:ext cx="3571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2ème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16163" y="5437088"/>
            <a:ext cx="4714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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spieleTennis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/>
              </a:rPr>
              <a:t>.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</a:p>
        </p:txBody>
      </p:sp>
      <p:cxnSp>
        <p:nvCxnSpPr>
          <p:cNvPr id="46" name="Connecteur droit 45"/>
          <p:cNvCxnSpPr/>
          <p:nvPr/>
        </p:nvCxnSpPr>
        <p:spPr>
          <a:xfrm>
            <a:off x="3583707" y="5949280"/>
            <a:ext cx="10001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3575720" y="6019081"/>
            <a:ext cx="9286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2400" b="1">
                <a:solidFill>
                  <a:srgbClr val="FF0000"/>
                </a:solidFill>
              </a:rPr>
              <a:t>V2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4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8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Gitarre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2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5.18519E-6 L -0.18906 0.2939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2" y="3857626"/>
            <a:ext cx="3302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Schlagzeug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9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-0.28351 0.272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6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Klavier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7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32274 0.03171 " pathEditMode="relative" ptsTypes="AA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90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81563" y="3857626"/>
            <a:ext cx="2857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Flöte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97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88889E-6 L -0.35434 -0.18913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2428876"/>
            <a:ext cx="12858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6" descr="C:\Users\Pierre\Pictures\Bibliothèque multimédia Microsoft\j039671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714376"/>
            <a:ext cx="1071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 descr="C:\Users\Pierre\Pictures\Bibliothèque multimédia Microsoft\j0398259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714375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 descr="C:\Users\Pierre\AppData\Local\Microsoft\Windows\Temporary Internet Files\Content.IE5\K0OPH2FJ\MCj0336162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1158" y="2143117"/>
            <a:ext cx="1143008" cy="1032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272" name="Picture 9" descr="C:\Users\Pierre\Pictures\Bibliothèque multimédia Microsoft\j0396730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5500689"/>
            <a:ext cx="13573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0" descr="C:\Users\Pierre\AppData\Local\Microsoft\Windows\Temporary Internet Files\Content.IE5\NDCQQOYT\MCj0396724000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9" y="642939"/>
            <a:ext cx="10001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2" descr="C:\Users\Pierre\Pictures\Bibliothèque multimédia Microsoft\j0397508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14376"/>
            <a:ext cx="107315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4" descr="C:\Users\Pierre\AppData\Local\Microsoft\Windows\Temporary Internet Files\Content.IE5\NDCQQOYT\MCj039668200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5429251"/>
            <a:ext cx="13573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6" descr="C:\Users\Pierre\Pictures\Bibliothèque multimédia Microsoft\j0416056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813" y="3857625"/>
            <a:ext cx="9334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C:\Users\Pierre\AppData\Local\Microsoft\Windows\Temporary Internet Files\Content.IE5\63201FFP\MCj0353654000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4" y="5214939"/>
            <a:ext cx="150018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439816" y="3857626"/>
            <a:ext cx="3299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Videospiele spielen</a:t>
            </a:r>
          </a:p>
        </p:txBody>
      </p:sp>
      <p:pic>
        <p:nvPicPr>
          <p:cNvPr id="1742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9" y="5214939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3571876"/>
            <a:ext cx="1143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42939"/>
            <a:ext cx="8572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06921 L -0.39462 -0.40509 " pathEditMode="relative" ptsTypes="AA">
                                      <p:cBhvr>
                                        <p:cTn id="6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20">
  <a:themeElements>
    <a:clrScheme name="Personnalisé 9">
      <a:dk1>
        <a:sysClr val="windowText" lastClr="000000"/>
      </a:dk1>
      <a:lt1>
        <a:sysClr val="window" lastClr="FFFFFF"/>
      </a:lt1>
      <a:dk2>
        <a:srgbClr val="B3BCCA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Personnalisé 9">
    <a:dk1>
      <a:sysClr val="windowText" lastClr="000000"/>
    </a:dk1>
    <a:lt1>
      <a:sysClr val="window" lastClr="FFFFFF"/>
    </a:lt1>
    <a:dk2>
      <a:srgbClr val="B3BCCA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Thème20</Template>
  <TotalTime>1253</TotalTime>
  <Words>180</Words>
  <Application>Microsoft Office PowerPoint</Application>
  <PresentationFormat>Grand écran</PresentationFormat>
  <Paragraphs>71</Paragraphs>
  <Slides>41</Slides>
  <Notes>40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8" baseType="lpstr">
      <vt:lpstr>Arial</vt:lpstr>
      <vt:lpstr>Comic Sans MS</vt:lpstr>
      <vt:lpstr>Lucida Sans Unicode</vt:lpstr>
      <vt:lpstr>Verdana</vt:lpstr>
      <vt:lpstr>Wingdings 2</vt:lpstr>
      <vt:lpstr>Wingdings 3</vt:lpstr>
      <vt:lpstr>Thème20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Kiosk</dc:title>
  <dc:creator>totor</dc:creator>
  <cp:lastModifiedBy>Pierre Binet</cp:lastModifiedBy>
  <cp:revision>123</cp:revision>
  <dcterms:created xsi:type="dcterms:W3CDTF">2007-02-22T14:57:29Z</dcterms:created>
  <dcterms:modified xsi:type="dcterms:W3CDTF">2016-06-20T15:48:52Z</dcterms:modified>
</cp:coreProperties>
</file>