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266" r:id="rId3"/>
    <p:sldId id="268" r:id="rId4"/>
    <p:sldId id="269" r:id="rId5"/>
    <p:sldId id="270" r:id="rId6"/>
    <p:sldId id="256" r:id="rId7"/>
    <p:sldId id="258" r:id="rId8"/>
    <p:sldId id="257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2338D4-FA04-4FBC-A5F4-7D4ED724B736}" type="datetimeFigureOut">
              <a:rPr lang="fr-FR"/>
              <a:pPr>
                <a:defRPr/>
              </a:pPr>
              <a:t>07/03/2016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B523ED-14DC-41CE-B6F1-E2529E083F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392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2B4E4-59AF-43F0-B7B9-AB8221E78E5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21484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FCA88F-9157-4936-AC82-7879307DA02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11615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824427-FCE2-4911-89A8-55A18AE33AF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76396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0334D-7E93-4F23-B0B0-F899CD7A4EE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95215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2FCAC-E9BD-4342-A363-170E5038E06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3684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465F7B-12D1-4D36-BF5C-6169BA212C5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2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B50CB9-5068-4CF2-B558-6F6754D9741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21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631965-5FAD-469D-9426-2DBA3BE2356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4595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631965-5FAD-469D-9426-2DBA3BE2356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6623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74245-2B65-4AC7-8149-F878E66331D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40145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9A7F36-F97E-471C-BADD-F6963EA6650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24275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6EAC99-BF61-4A6E-A6A6-486B48D3322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898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377A0-904F-4C15-B6B4-99160BB65A8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1487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5F5B7-AC6E-4FE9-8C07-054F1F7D5F87}" type="datetimeFigureOut">
              <a:rPr lang="fr-FR"/>
              <a:pPr>
                <a:defRPr/>
              </a:pPr>
              <a:t>07/03/2016</a:t>
            </a:fld>
            <a:endParaRPr lang="fr-FR"/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C3D1-9DA2-4550-8727-9F6085D5A3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812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679A-EEAC-4AD6-B8C5-8058AFF277EE}" type="datetimeFigureOut">
              <a:rPr lang="fr-FR"/>
              <a:pPr>
                <a:defRPr/>
              </a:pPr>
              <a:t>07/03/2016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1B9E0-ABD5-4C75-B052-1059FDA6D1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44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4D1A-18D8-49B4-81FF-F47FE4A25137}" type="datetimeFigureOut">
              <a:rPr lang="fr-FR"/>
              <a:pPr>
                <a:defRPr/>
              </a:pPr>
              <a:t>07/03/2016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DD6D-4105-448C-B45D-68A2B88014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12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76EBE7-937F-4A3E-B5CA-A0DFC6706F0C}" type="datetimeFigureOut">
              <a:rPr lang="fr-FR"/>
              <a:pPr>
                <a:defRPr/>
              </a:pPr>
              <a:t>07/03/2016</a:t>
            </a:fld>
            <a:endParaRPr lang="fr-F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81CA6AF-7780-4C7E-BD39-2662A2BFEA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18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3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e 14"/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e 15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EC26E-87CC-4C8B-9E43-B40FEB245866}" type="datetimeFigureOut">
              <a:rPr lang="fr-FR"/>
              <a:pPr>
                <a:defRPr/>
              </a:pPr>
              <a:t>07/03/2016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5C1E7-D0DE-48B5-AA77-8A5CD39E92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57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D430-1BCC-4FA8-A203-378CF79E3259}" type="datetimeFigureOut">
              <a:rPr lang="fr-FR"/>
              <a:pPr>
                <a:defRPr/>
              </a:pPr>
              <a:t>07/03/2016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1187-3A28-4558-8BBD-FB9F64F9D6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76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F1B7-47DE-4640-94BE-3B6F9821E713}" type="datetimeFigureOut">
              <a:rPr lang="fr-FR"/>
              <a:pPr>
                <a:defRPr/>
              </a:pPr>
              <a:t>07/03/2016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FE4-0DD5-4BA9-8E28-C75500D546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18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76ABBE-49F7-4CBD-9F98-0878CD96BCD4}" type="datetimeFigureOut">
              <a:rPr lang="fr-FR"/>
              <a:pPr>
                <a:defRPr/>
              </a:pPr>
              <a:t>07/03/2016</a:t>
            </a:fld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F90DD9-495D-4D9D-A485-E437B6FB45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56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8C54-E3D9-42A3-9074-EA49B5D1A2E7}" type="datetimeFigureOut">
              <a:rPr lang="fr-FR"/>
              <a:pPr>
                <a:defRPr/>
              </a:pPr>
              <a:t>07/03/2016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D8E4-84C1-4F79-B7BF-9ABBE2E928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03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12D725-EA69-4DB8-89F8-877F7B586A7F}" type="datetimeFigureOut">
              <a:rPr lang="fr-FR"/>
              <a:pPr>
                <a:defRPr/>
              </a:pPr>
              <a:t>07/03/2016</a:t>
            </a:fld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BD6280-D485-4388-A2F7-79B00ECCAF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930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FF9090-9EB0-4B84-88E3-0F7C7B11C6A2}" type="datetimeFigureOut">
              <a:rPr lang="fr-FR"/>
              <a:pPr>
                <a:defRPr/>
              </a:pPr>
              <a:t>07/03/2016</a:t>
            </a:fld>
            <a:endParaRPr lang="fr-FR"/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7F51A6-61CA-4BC9-9C01-9382DF2F37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09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2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5BCBF2-985B-4CD9-969B-3D2D58D79112}" type="datetimeFigureOut">
              <a:rPr lang="fr-FR"/>
              <a:pPr>
                <a:defRPr/>
              </a:pPr>
              <a:t>07/03/2016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4E23E5-AD9F-416B-AC54-988BC92DB0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0" r:id="rId4"/>
    <p:sldLayoutId id="2147483781" r:id="rId5"/>
    <p:sldLayoutId id="2147483788" r:id="rId6"/>
    <p:sldLayoutId id="2147483782" r:id="rId7"/>
    <p:sldLayoutId id="2147483789" r:id="rId8"/>
    <p:sldLayoutId id="2147483790" r:id="rId9"/>
    <p:sldLayoutId id="2147483783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Pierre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1642">
            <a:off x="8190611" y="1060610"/>
            <a:ext cx="2438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Pierre\Desktop\800px-Deutsches_Bundes-Kennzeichen_BW6-60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6978">
            <a:off x="1212799" y="1031240"/>
            <a:ext cx="273526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Pierre\Desktop\KennzeichenDeutschlandStand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5517232"/>
            <a:ext cx="29289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75520" y="2924944"/>
            <a:ext cx="845641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Die </a:t>
            </a:r>
            <a:r>
              <a:rPr lang="fr-FR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autokennzeichen</a:t>
            </a:r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fr-FR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Partnerspiel</a:t>
            </a:r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archive/9/9d/20080306214605!Karte_Nationalparks_Deutschland_hig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284164"/>
            <a:ext cx="4929187" cy="65738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llipse 24"/>
          <p:cNvSpPr/>
          <p:nvPr/>
        </p:nvSpPr>
        <p:spPr>
          <a:xfrm>
            <a:off x="5896943" y="170080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5447928" y="1843683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HAMBURG</a:t>
            </a:r>
            <a:endParaRPr lang="fr-FR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 descr="H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1285">
            <a:off x="839416" y="3014869"/>
            <a:ext cx="2497452" cy="5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archive/9/9d/20080306214605!Karte_Nationalparks_Deutschland_hig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284164"/>
            <a:ext cx="4929187" cy="65738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llipse 24"/>
          <p:cNvSpPr/>
          <p:nvPr/>
        </p:nvSpPr>
        <p:spPr>
          <a:xfrm>
            <a:off x="4265614" y="3479007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4079776" y="3621882"/>
            <a:ext cx="14978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DÜSSELDORF</a:t>
            </a:r>
            <a:endParaRPr lang="fr-FR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6" descr="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4537">
            <a:off x="742279" y="2936059"/>
            <a:ext cx="2520000" cy="5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1" grpId="0"/>
      <p:bldP spid="3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archive/9/9d/20080306214605!Karte_Nationalparks_Deutschland_hig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284164"/>
            <a:ext cx="4929187" cy="65738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llipse 24"/>
          <p:cNvSpPr/>
          <p:nvPr/>
        </p:nvSpPr>
        <p:spPr>
          <a:xfrm>
            <a:off x="4425552" y="3708401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4568427" y="3594895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KÖLN</a:t>
            </a:r>
            <a:endParaRPr lang="fr-FR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3" descr="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7856">
            <a:off x="780728" y="3060238"/>
            <a:ext cx="2520000" cy="5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1" grpId="0"/>
      <p:bldP spid="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archive/9/9d/20080306214605!Karte_Nationalparks_Deutschland_hig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284164"/>
            <a:ext cx="4929187" cy="65738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llipse 24"/>
          <p:cNvSpPr/>
          <p:nvPr/>
        </p:nvSpPr>
        <p:spPr>
          <a:xfrm>
            <a:off x="5667376" y="2643189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5167313" y="2786064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dirty="0">
                <a:solidFill>
                  <a:srgbClr val="FF0000"/>
                </a:solidFill>
                <a:latin typeface="Calibri" pitchFamily="34" charset="0"/>
              </a:rPr>
              <a:t>HANNOVER</a:t>
            </a:r>
          </a:p>
        </p:txBody>
      </p:sp>
      <p:pic>
        <p:nvPicPr>
          <p:cNvPr id="5" name="Picture 5" descr="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0685">
            <a:off x="729012" y="3179218"/>
            <a:ext cx="2520000" cy="5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1" grpId="0"/>
      <p:bldP spid="3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archive/9/9d/20080306214605!Karte_Nationalparks_Deutschland_hig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284164"/>
            <a:ext cx="4929187" cy="65738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llipse 24"/>
          <p:cNvSpPr/>
          <p:nvPr/>
        </p:nvSpPr>
        <p:spPr>
          <a:xfrm>
            <a:off x="4741764" y="594928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4858619" y="5835773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FREIBURG</a:t>
            </a:r>
            <a:endParaRPr lang="fr-FR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4" descr="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711">
            <a:off x="695400" y="3038201"/>
            <a:ext cx="2520000" cy="5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ierre\Pictures\SENDEN MARS 2010\0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76" y="1000126"/>
            <a:ext cx="7643813" cy="430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Connecteur droit avec flèche 3"/>
          <p:cNvCxnSpPr/>
          <p:nvPr/>
        </p:nvCxnSpPr>
        <p:spPr>
          <a:xfrm rot="5400000" flipH="1" flipV="1">
            <a:off x="3059907" y="4536282"/>
            <a:ext cx="1928812" cy="71437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rot="5400000" flipH="1" flipV="1">
            <a:off x="4024313" y="4857750"/>
            <a:ext cx="1928812" cy="7143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5400000" flipH="1" flipV="1">
            <a:off x="5310982" y="4929982"/>
            <a:ext cx="1857375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6200000" flipV="1">
            <a:off x="6453189" y="4786314"/>
            <a:ext cx="1857375" cy="14287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5310188" y="3357563"/>
            <a:ext cx="500062" cy="78581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rot="10800000" flipV="1">
            <a:off x="6238875" y="214314"/>
            <a:ext cx="1214438" cy="92868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Pierre\Pictures\SENDEN MARS 2010\088.JPG"/>
          <p:cNvPicPr>
            <a:picLocks noChangeAspect="1" noChangeArrowheads="1"/>
          </p:cNvPicPr>
          <p:nvPr/>
        </p:nvPicPr>
        <p:blipFill>
          <a:blip r:embed="rId4" cstate="print"/>
          <a:srcRect l="24026" t="35394" r="25299" b="16666"/>
          <a:stretch>
            <a:fillRect/>
          </a:stretch>
        </p:blipFill>
        <p:spPr bwMode="auto">
          <a:xfrm>
            <a:off x="4810116" y="1643051"/>
            <a:ext cx="2000250" cy="3357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5310188" y="3357563"/>
            <a:ext cx="500062" cy="78581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Picture 2" descr="C:\Users\Pierre\Pictures\SENDEN MARS 2010\088.JPG"/>
          <p:cNvPicPr>
            <a:picLocks noChangeAspect="1" noChangeArrowheads="1"/>
          </p:cNvPicPr>
          <p:nvPr/>
        </p:nvPicPr>
        <p:blipFill>
          <a:blip r:embed="rId3" cstate="print"/>
          <a:srcRect l="24026" t="35394" r="25299" b="16666"/>
          <a:stretch>
            <a:fillRect/>
          </a:stretch>
        </p:blipFill>
        <p:spPr bwMode="auto">
          <a:xfrm>
            <a:off x="4810116" y="1643051"/>
            <a:ext cx="2000250" cy="3357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1" name="Connecteur droit avec flèche 10"/>
          <p:cNvCxnSpPr/>
          <p:nvPr/>
        </p:nvCxnSpPr>
        <p:spPr>
          <a:xfrm>
            <a:off x="3024189" y="3929064"/>
            <a:ext cx="2071687" cy="158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309939" y="2500314"/>
            <a:ext cx="2071687" cy="158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668">
            <a:off x="2311398" y="1568229"/>
            <a:ext cx="4864100" cy="16451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195">
            <a:off x="5880341" y="3913591"/>
            <a:ext cx="2857500" cy="942975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 flipV="1">
            <a:off x="3654936" y="3115597"/>
            <a:ext cx="208037" cy="151457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 flipV="1">
            <a:off x="6063990" y="2403654"/>
            <a:ext cx="1112130" cy="88133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7896201" y="4851927"/>
            <a:ext cx="208037" cy="151457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6168009" y="4633748"/>
            <a:ext cx="576065" cy="138754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308" name="Rectangle 4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2056" name="Picture 8" descr="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32" y="496297"/>
            <a:ext cx="4320000" cy="9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816593"/>
            <a:ext cx="4320000" cy="9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M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457200"/>
            <a:ext cx="4320000" cy="9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275128"/>
            <a:ext cx="4320000" cy="9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32" y="4733663"/>
            <a:ext cx="4320000" cy="95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172" y="3263585"/>
            <a:ext cx="4320000" cy="94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4733663"/>
            <a:ext cx="4320000" cy="9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616968" y="285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000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616968" y="2571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000"/>
          </a:p>
        </p:txBody>
      </p:sp>
      <p:pic>
        <p:nvPicPr>
          <p:cNvPr id="1026" name="Picture 2" descr="H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00" y="1860391"/>
            <a:ext cx="4320000" cy="96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008" y="31993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7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088706"/>
              </p:ext>
            </p:extLst>
          </p:nvPr>
        </p:nvGraphicFramePr>
        <p:xfrm>
          <a:off x="3359696" y="2016125"/>
          <a:ext cx="5631905" cy="478952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26802"/>
                <a:gridCol w="2805103"/>
              </a:tblGrid>
              <a:tr h="888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Autokennzeichen</a:t>
                      </a:r>
                      <a:endParaRPr lang="fr-FR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640" marR="4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Stadt</a:t>
                      </a:r>
                      <a:endParaRPr lang="fr-FR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640" marR="42640" marT="0" marB="0" anchor="ctr"/>
                </a:tc>
              </a:tr>
              <a:tr h="4876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fr-FR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42640" marR="42640" marT="0" marB="0"/>
                </a:tc>
              </a:tr>
              <a:tr h="4876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fr-FR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42640" marR="42640" marT="0" marB="0"/>
                </a:tc>
              </a:tr>
              <a:tr h="4876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</a:t>
                      </a:r>
                      <a:endParaRPr lang="fr-FR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de-DE" sz="1300"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42640" marR="42640" marT="0" marB="0"/>
                </a:tc>
              </a:tr>
              <a:tr h="4876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HH</a:t>
                      </a:r>
                      <a:endParaRPr lang="fr-FR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de-DE" sz="1300"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42640" marR="42640" marT="0" marB="0"/>
                </a:tc>
              </a:tr>
              <a:tr h="4876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fr-FR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de-DE" sz="1300"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42640" marR="42640" marT="0" marB="0"/>
                </a:tc>
              </a:tr>
              <a:tr h="4876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endParaRPr lang="fr-FR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de-DE" sz="1300"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42640" marR="42640" marT="0" marB="0"/>
                </a:tc>
              </a:tr>
              <a:tr h="4876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fr-FR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de-DE" sz="1300"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42640" marR="42640" marT="0" marB="0"/>
                </a:tc>
              </a:tr>
              <a:tr h="4876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fr-FR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42640" marR="42640" marT="0" marB="0"/>
                </a:tc>
              </a:tr>
            </a:tbl>
          </a:graphicData>
        </a:graphic>
      </p:graphicFrame>
      <p:sp>
        <p:nvSpPr>
          <p:cNvPr id="11308" name="Rectangle 4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6743701" y="3000375"/>
            <a:ext cx="1571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 dirty="0" smtClean="0">
                <a:solidFill>
                  <a:srgbClr val="FF0000"/>
                </a:solidFill>
              </a:rPr>
              <a:t>MÜNCHEN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6743701" y="3492500"/>
            <a:ext cx="1571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 dirty="0" smtClean="0">
                <a:solidFill>
                  <a:srgbClr val="FF0000"/>
                </a:solidFill>
              </a:rPr>
              <a:t>FRANKFURT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6743701" y="3995739"/>
            <a:ext cx="1357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 dirty="0" smtClean="0">
                <a:solidFill>
                  <a:srgbClr val="FF0000"/>
                </a:solidFill>
              </a:rPr>
              <a:t>MÜNSTER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6743700" y="4500564"/>
            <a:ext cx="1500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 dirty="0" smtClean="0">
                <a:solidFill>
                  <a:srgbClr val="FF0000"/>
                </a:solidFill>
              </a:rPr>
              <a:t>HAMBURG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6743700" y="4967289"/>
            <a:ext cx="1800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 dirty="0" smtClean="0">
                <a:solidFill>
                  <a:srgbClr val="FF0000"/>
                </a:solidFill>
              </a:rPr>
              <a:t>DÜSSELDORF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6743700" y="5435600"/>
            <a:ext cx="121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 dirty="0" smtClean="0">
                <a:solidFill>
                  <a:srgbClr val="FF0000"/>
                </a:solidFill>
              </a:rPr>
              <a:t>KÖLN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6743700" y="5940425"/>
            <a:ext cx="1428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 dirty="0">
                <a:solidFill>
                  <a:srgbClr val="FF0000"/>
                </a:solidFill>
              </a:rPr>
              <a:t>HANNOVER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6743700" y="6443664"/>
            <a:ext cx="1428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 dirty="0" smtClean="0">
                <a:solidFill>
                  <a:srgbClr val="FF0000"/>
                </a:solidFill>
              </a:rPr>
              <a:t>FREIBURG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48" y="262656"/>
            <a:ext cx="2520000" cy="53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16" y="260648"/>
            <a:ext cx="2520000" cy="5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M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52" y="273348"/>
            <a:ext cx="2520000" cy="5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48" y="1052736"/>
            <a:ext cx="2520000" cy="5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16" y="1054100"/>
            <a:ext cx="2520000" cy="5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44" y="1057275"/>
            <a:ext cx="2520000" cy="5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296" y="1057276"/>
            <a:ext cx="2520000" cy="5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616968" y="285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000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616968" y="2571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000"/>
          </a:p>
        </p:txBody>
      </p:sp>
      <p:pic>
        <p:nvPicPr>
          <p:cNvPr id="1026" name="Picture 2" descr="H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228" y="278368"/>
            <a:ext cx="2497452" cy="5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2" y="550545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pload.wikimedia.org/wikipedia/commons/archive/9/9d/20080306214605!Karte_Nationalparks_Deutschland_hig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284164"/>
            <a:ext cx="4929187" cy="65738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llipse 24"/>
          <p:cNvSpPr/>
          <p:nvPr/>
        </p:nvSpPr>
        <p:spPr>
          <a:xfrm>
            <a:off x="6688833" y="594928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6117333" y="557939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MÜNCHEN</a:t>
            </a:r>
            <a:endParaRPr lang="fr-FR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8" descr="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0765">
            <a:off x="631065" y="2804308"/>
            <a:ext cx="2520000" cy="53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archive/9/9d/20080306214605!Karte_Nationalparks_Deutschland_hig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284164"/>
            <a:ext cx="4929187" cy="65738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llipse 24"/>
          <p:cNvSpPr/>
          <p:nvPr/>
        </p:nvSpPr>
        <p:spPr>
          <a:xfrm>
            <a:off x="5238751" y="4429126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5453063" y="4357689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FRANKFURT</a:t>
            </a:r>
          </a:p>
        </p:txBody>
      </p:sp>
      <p:pic>
        <p:nvPicPr>
          <p:cNvPr id="5" name="Picture 1" descr="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5920">
            <a:off x="636512" y="3290465"/>
            <a:ext cx="2520000" cy="5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archive/9/9d/20080306214605!Karte_Nationalparks_Deutschland_hig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284164"/>
            <a:ext cx="4929187" cy="65738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llipse 24"/>
          <p:cNvSpPr/>
          <p:nvPr/>
        </p:nvSpPr>
        <p:spPr>
          <a:xfrm>
            <a:off x="4655840" y="314096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4798715" y="2909887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MÜNSTER</a:t>
            </a:r>
            <a:endParaRPr lang="fr-FR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7" descr="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8472">
            <a:off x="708082" y="2999158"/>
            <a:ext cx="2520000" cy="5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1" grpId="0"/>
      <p:bldP spid="31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41</Words>
  <Application>Microsoft Office PowerPoint</Application>
  <PresentationFormat>Grand écran</PresentationFormat>
  <Paragraphs>40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Schoolbook</vt:lpstr>
      <vt:lpstr>Tahoma</vt:lpstr>
      <vt:lpstr>Times New Roman</vt:lpstr>
      <vt:lpstr>Verdana</vt:lpstr>
      <vt:lpstr>Wingdings</vt:lpstr>
      <vt:lpstr>Wingdings 2</vt:lpstr>
      <vt:lpstr>Oriel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Pierre Binet</cp:lastModifiedBy>
  <cp:revision>20</cp:revision>
  <dcterms:created xsi:type="dcterms:W3CDTF">2009-08-06T08:38:13Z</dcterms:created>
  <dcterms:modified xsi:type="dcterms:W3CDTF">2016-03-07T16:36:08Z</dcterms:modified>
</cp:coreProperties>
</file>